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sldIdLst>
    <p:sldId id="256" r:id="rId2"/>
    <p:sldId id="355" r:id="rId3"/>
    <p:sldId id="257" r:id="rId4"/>
    <p:sldId id="357" r:id="rId5"/>
    <p:sldId id="358" r:id="rId6"/>
    <p:sldId id="359" r:id="rId7"/>
    <p:sldId id="367" r:id="rId8"/>
    <p:sldId id="360" r:id="rId9"/>
    <p:sldId id="337" r:id="rId10"/>
    <p:sldId id="338" r:id="rId11"/>
    <p:sldId id="339" r:id="rId12"/>
    <p:sldId id="340" r:id="rId13"/>
    <p:sldId id="341" r:id="rId14"/>
    <p:sldId id="369" r:id="rId15"/>
    <p:sldId id="366" r:id="rId16"/>
    <p:sldId id="361" r:id="rId17"/>
    <p:sldId id="362" r:id="rId18"/>
    <p:sldId id="363" r:id="rId19"/>
    <p:sldId id="364" r:id="rId20"/>
    <p:sldId id="365" r:id="rId21"/>
    <p:sldId id="354" r:id="rId22"/>
    <p:sldId id="269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B5E6"/>
    <a:srgbClr val="000000"/>
    <a:srgbClr val="418D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12C8C85-51F0-491E-9774-3900AFEF0FD7}" styleName="Estilo claro 2 - Acento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51" autoAdjust="0"/>
    <p:restoredTop sz="94660"/>
  </p:normalViewPr>
  <p:slideViewPr>
    <p:cSldViewPr snapToGrid="0">
      <p:cViewPr varScale="1">
        <p:scale>
          <a:sx n="72" d="100"/>
          <a:sy n="72" d="100"/>
        </p:scale>
        <p:origin x="72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-895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sers\ggonzaleza\AppData\Local\Microsoft\Windows\INetCache\Content.Outlook\KX6KYOA6\RENDIMIENTO%20DEFINITIVO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sers\ggonzaleza\AppData\Local\Microsoft\Windows\INetCache\Content.Outlook\KX6KYOA6\RENDIMIENTO%20DEFINITIVO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R"/>
              <a:t>Estado de Estudiantes</a:t>
            </a:r>
            <a:r>
              <a:rPr lang="es-CR" baseline="0"/>
              <a:t> Diciembre 2020</a:t>
            </a:r>
            <a:endParaRPr lang="es-CR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CR"/>
        </a:p>
      </c:txPr>
    </c:title>
    <c:autoTitleDeleted val="0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3DC0-FA40-80A3-B69D44514B27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3DC0-FA40-80A3-B69D44514B27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3DC0-FA40-80A3-B69D44514B27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3DC0-FA40-80A3-B69D44514B27}"/>
              </c:ext>
            </c:extLst>
          </c:dPt>
          <c:dPt>
            <c:idx val="4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3DC0-FA40-80A3-B69D44514B27}"/>
              </c:ext>
            </c:extLst>
          </c:dPt>
          <c:dLbls>
            <c:dLbl>
              <c:idx val="0"/>
              <c:layout>
                <c:manualLayout>
                  <c:x val="-0.37213989712498186"/>
                  <c:y val="-0.5642572365917953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2230FBCF-5A0D-4A6A-8F99-612C4D51B8B1}" type="CATEGORYNAME">
                      <a:rPr lang="en-US" sz="1600" smtClean="0"/>
                      <a:pPr>
                        <a:defRPr sz="1600"/>
                      </a:pPr>
                      <a:t>[NOMBRE DE CATEGORÍA]</a:t>
                    </a:fld>
                    <a:r>
                      <a:rPr lang="en-US" sz="1600" baseline="0" dirty="0"/>
                      <a:t>: </a:t>
                    </a:r>
                    <a:fld id="{67461B9D-C608-49D6-BDD5-F000BFC7BA70}" type="VALUE">
                      <a:rPr lang="en-US" sz="1600" baseline="0" dirty="0"/>
                      <a:pPr>
                        <a:defRPr sz="1600"/>
                      </a:pPr>
                      <a:t>[VALOR]</a:t>
                    </a:fld>
                    <a:endParaRPr lang="en-US" sz="1600" baseline="0" dirty="0"/>
                  </a:p>
                </c:rich>
              </c:tx>
              <c:spPr>
                <a:solidFill>
                  <a:srgbClr val="92D050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R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544288464670432"/>
                      <c:h val="7.0393700787401578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3DC0-FA40-80A3-B69D44514B27}"/>
                </c:ext>
              </c:extLst>
            </c:dLbl>
            <c:dLbl>
              <c:idx val="1"/>
              <c:layout>
                <c:manualLayout>
                  <c:x val="-0.30367778785975197"/>
                  <c:y val="9.732247010790318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2E180795-FE26-45EF-9C8A-EC1D5B1806FE}" type="CATEGORYNAME">
                      <a:rPr lang="en-US" sz="1600" smtClean="0"/>
                      <a:pPr>
                        <a:defRPr sz="1600"/>
                      </a:pPr>
                      <a:t>[NOMBRE DE CATEGORÍA]</a:t>
                    </a:fld>
                    <a:r>
                      <a:rPr lang="en-US" sz="1600" baseline="0" dirty="0"/>
                      <a:t> </a:t>
                    </a:r>
                    <a:fld id="{A9BADED2-221F-416E-A68B-615517C1AACF}" type="VALUE">
                      <a:rPr lang="en-US" sz="1600" baseline="0" smtClean="0"/>
                      <a:pPr>
                        <a:defRPr sz="1600"/>
                      </a:pPr>
                      <a:t>[VALOR]</a:t>
                    </a:fld>
                    <a:endParaRPr lang="en-US" sz="1600" baseline="0" dirty="0"/>
                  </a:p>
                </c:rich>
              </c:tx>
              <c:spPr>
                <a:solidFill>
                  <a:schemeClr val="accent1">
                    <a:lumMod val="75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R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757029914871189"/>
                      <c:h val="0.1718234179060950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3DC0-FA40-80A3-B69D44514B27}"/>
                </c:ext>
              </c:extLst>
            </c:dLbl>
            <c:dLbl>
              <c:idx val="2"/>
              <c:layout>
                <c:manualLayout>
                  <c:x val="-0.32586000532904352"/>
                  <c:y val="0.2735749658763666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C99D0FF7-F565-4D1B-9CD9-633A2376D5F3}" type="CATEGORYNAME">
                      <a:rPr lang="en-US" sz="1600" smtClean="0"/>
                      <a:pPr>
                        <a:defRPr sz="1600"/>
                      </a:pPr>
                      <a:t>[NOMBRE DE CATEGORÍA]</a:t>
                    </a:fld>
                    <a:r>
                      <a:rPr lang="en-US" sz="1600" baseline="0" dirty="0"/>
                      <a:t>  </a:t>
                    </a:r>
                    <a:fld id="{D2248344-E67E-4086-8044-DBEF91BF1B8A}" type="VALUE">
                      <a:rPr lang="en-US" sz="1600" baseline="0"/>
                      <a:pPr>
                        <a:defRPr sz="1600"/>
                      </a:pPr>
                      <a:t>[VALOR]</a:t>
                    </a:fld>
                    <a:endParaRPr lang="en-US" sz="1600" baseline="0" dirty="0"/>
                  </a:p>
                </c:rich>
              </c:tx>
              <c:spPr>
                <a:solidFill>
                  <a:srgbClr val="FFC000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R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847111223563899"/>
                      <c:h val="6.9632910469524634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3DC0-FA40-80A3-B69D44514B27}"/>
                </c:ext>
              </c:extLst>
            </c:dLbl>
            <c:dLbl>
              <c:idx val="3"/>
              <c:layout>
                <c:manualLayout>
                  <c:x val="-0.32956269159609614"/>
                  <c:y val="0.37963978069118154"/>
                </c:manualLayout>
              </c:layout>
              <c:tx>
                <c:rich>
                  <a:bodyPr/>
                  <a:lstStyle/>
                  <a:p>
                    <a:fld id="{46B34AAF-63E5-4110-94C9-34EF07F14D22}" type="CATEGORYNAME">
                      <a:rPr lang="en-US" smtClean="0"/>
                      <a:pPr/>
                      <a:t>[NOMBRE DE CATEGORÍA]</a:t>
                    </a:fld>
                    <a:r>
                      <a:rPr lang="en-US" baseline="0" dirty="0"/>
                      <a:t> </a:t>
                    </a:r>
                    <a:fld id="{E1388258-60CB-4D64-B61F-FA3BF378865A}" type="VALUE">
                      <a:rPr lang="en-US" baseline="0" smtClean="0"/>
                      <a:pPr/>
                      <a:t>[VALOR]</a:t>
                    </a:fld>
                    <a:endParaRPr lang="en-US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522185675065724"/>
                      <c:h val="6.9632910469524634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3DC0-FA40-80A3-B69D44514B27}"/>
                </c:ext>
              </c:extLst>
            </c:dLbl>
            <c:dLbl>
              <c:idx val="4"/>
              <c:layout>
                <c:manualLayout>
                  <c:x val="-0.33838098877923883"/>
                  <c:y val="0.4910742368008345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FECB702-9F47-495A-B9A8-4581B9F6A1CD}" type="CATEGORYNAME">
                      <a:rPr lang="en-US" sz="1600" smtClean="0"/>
                      <a:pPr>
                        <a:defRPr sz="1600"/>
                      </a:pPr>
                      <a:t>[NOMBRE DE CATEGORÍA]</a:t>
                    </a:fld>
                    <a:r>
                      <a:rPr lang="en-US" sz="1600" baseline="0" dirty="0"/>
                      <a:t> </a:t>
                    </a:r>
                    <a:fld id="{07E53440-B6AE-4C1B-B744-F5FAB5AC1D26}" type="VALUE">
                      <a:rPr lang="en-US" sz="1600" baseline="0" smtClean="0"/>
                      <a:pPr>
                        <a:defRPr sz="1600"/>
                      </a:pPr>
                      <a:t>[VALOR]</a:t>
                    </a:fld>
                    <a:endParaRPr lang="en-US" sz="1600" baseline="0" dirty="0"/>
                  </a:p>
                </c:rich>
              </c:tx>
              <c:spPr>
                <a:solidFill>
                  <a:schemeClr val="accent5">
                    <a:lumMod val="50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R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614426044841522"/>
                      <c:h val="6.9632910469524634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3DC0-FA40-80A3-B69D44514B27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C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Hoja1!$B$44:$F$44</c:f>
              <c:strCache>
                <c:ptCount val="5"/>
                <c:pt idx="0">
                  <c:v>Aprobados</c:v>
                </c:pt>
                <c:pt idx="1">
                  <c:v>Estrategia de Promoción</c:v>
                </c:pt>
                <c:pt idx="2">
                  <c:v>Excluidos</c:v>
                </c:pt>
                <c:pt idx="3">
                  <c:v>Fallecidos</c:v>
                </c:pt>
                <c:pt idx="4">
                  <c:v>Otros</c:v>
                </c:pt>
              </c:strCache>
            </c:strRef>
          </c:cat>
          <c:val>
            <c:numRef>
              <c:f>Hoja1!$B$45:$F$45</c:f>
              <c:numCache>
                <c:formatCode>#,##0</c:formatCode>
                <c:ptCount val="5"/>
                <c:pt idx="0">
                  <c:v>965649</c:v>
                </c:pt>
                <c:pt idx="1">
                  <c:v>87141</c:v>
                </c:pt>
                <c:pt idx="2">
                  <c:v>16065</c:v>
                </c:pt>
                <c:pt idx="3">
                  <c:v>171</c:v>
                </c:pt>
                <c:pt idx="4">
                  <c:v>36630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DC0-FA40-80A3-B69D44514B27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CR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41401214267953673"/>
          <c:y val="0.10621832024512415"/>
          <c:w val="0.50299782320554853"/>
          <c:h val="0.88706806496874591"/>
        </c:manualLayout>
      </c:layout>
      <c:bar3DChart>
        <c:barDir val="bar"/>
        <c:grouping val="percentStacked"/>
        <c:varyColors val="0"/>
        <c:ser>
          <c:idx val="0"/>
          <c:order val="0"/>
          <c:spPr>
            <a:solidFill>
              <a:srgbClr val="00B05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994-4458-AAEB-BDA93429569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C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Hoja1!$A$51:$A$55</c:f>
              <c:strCache>
                <c:ptCount val="5"/>
                <c:pt idx="0">
                  <c:v>Aprobados</c:v>
                </c:pt>
                <c:pt idx="1">
                  <c:v>Estrategia de Promoción</c:v>
                </c:pt>
                <c:pt idx="2">
                  <c:v>Excluidos</c:v>
                </c:pt>
                <c:pt idx="3">
                  <c:v>Fallecidos</c:v>
                </c:pt>
                <c:pt idx="4">
                  <c:v>Otros</c:v>
                </c:pt>
              </c:strCache>
            </c:strRef>
          </c:cat>
          <c:val>
            <c:numRef>
              <c:f>Hoja1!#REF!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06-B44C-99A4-FBDC02A62248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2-ED06-B44C-99A4-FBDC02A62248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4-ED06-B44C-99A4-FBDC02A62248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6-ED06-B44C-99A4-FBDC02A62248}"/>
              </c:ext>
            </c:extLst>
          </c:dPt>
          <c:dPt>
            <c:idx val="3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8-ED06-B44C-99A4-FBDC02A62248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>
                  <a:lumMod val="5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A-ED06-B44C-99A4-FBDC02A6224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C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Hoja1!$A$51:$A$55</c:f>
              <c:strCache>
                <c:ptCount val="5"/>
                <c:pt idx="0">
                  <c:v>Aprobados</c:v>
                </c:pt>
                <c:pt idx="1">
                  <c:v>Estrategia de Promoción</c:v>
                </c:pt>
                <c:pt idx="2">
                  <c:v>Excluidos</c:v>
                </c:pt>
                <c:pt idx="3">
                  <c:v>Fallecidos</c:v>
                </c:pt>
                <c:pt idx="4">
                  <c:v>Otros</c:v>
                </c:pt>
              </c:strCache>
            </c:strRef>
          </c:cat>
          <c:val>
            <c:numRef>
              <c:f>Hoja1!$B$51:$B$55</c:f>
              <c:numCache>
                <c:formatCode>0.00%</c:formatCode>
                <c:ptCount val="5"/>
                <c:pt idx="0">
                  <c:v>0.87339999999999995</c:v>
                </c:pt>
                <c:pt idx="1">
                  <c:v>7.8799999999999995E-2</c:v>
                </c:pt>
                <c:pt idx="2">
                  <c:v>1.4500000000000001E-2</c:v>
                </c:pt>
                <c:pt idx="3">
                  <c:v>2.0000000000000001E-4</c:v>
                </c:pt>
                <c:pt idx="4">
                  <c:v>3.3099999999999997E-2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ED06-B44C-99A4-FBDC02A6224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shape val="box"/>
        <c:axId val="180953472"/>
        <c:axId val="180955008"/>
        <c:axId val="0"/>
      </c:bar3DChart>
      <c:catAx>
        <c:axId val="18095347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R"/>
          </a:p>
        </c:txPr>
        <c:crossAx val="180955008"/>
        <c:crosses val="autoZero"/>
        <c:auto val="1"/>
        <c:lblAlgn val="ctr"/>
        <c:lblOffset val="100"/>
        <c:noMultiLvlLbl val="0"/>
      </c:catAx>
      <c:valAx>
        <c:axId val="180955008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R"/>
          </a:p>
        </c:txPr>
        <c:crossAx val="1809534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8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41A24D-7EC2-4CF7-881A-B9A01CC39E0E}" type="doc">
      <dgm:prSet loTypeId="urn:microsoft.com/office/officeart/2005/8/layout/hProcess4" loCatId="process" qsTypeId="urn:microsoft.com/office/officeart/2005/8/quickstyle/simple1" qsCatId="simple" csTypeId="urn:microsoft.com/office/officeart/2005/8/colors/colorful5" csCatId="colorful" phldr="1"/>
      <dgm:spPr/>
    </dgm:pt>
    <dgm:pt modelId="{34CEA589-73B3-419A-BFC5-D93824622B29}">
      <dgm:prSet phldrT="[Texto]" custT="1"/>
      <dgm:spPr/>
      <dgm:t>
        <a:bodyPr/>
        <a:lstStyle/>
        <a:p>
          <a:r>
            <a:rPr lang="es-CR" sz="1600" b="1" dirty="0"/>
            <a:t>6 de marzo</a:t>
          </a:r>
        </a:p>
      </dgm:t>
    </dgm:pt>
    <dgm:pt modelId="{B27E76FE-9022-4BE1-B01C-74A9932EF71A}" type="parTrans" cxnId="{C08B1801-B6D3-43DA-8463-18B21774A368}">
      <dgm:prSet/>
      <dgm:spPr/>
      <dgm:t>
        <a:bodyPr/>
        <a:lstStyle/>
        <a:p>
          <a:endParaRPr lang="es-CR"/>
        </a:p>
      </dgm:t>
    </dgm:pt>
    <dgm:pt modelId="{89D8B346-6587-4661-A80B-0A86EFDA4E85}" type="sibTrans" cxnId="{C08B1801-B6D3-43DA-8463-18B21774A368}">
      <dgm:prSet/>
      <dgm:spPr/>
      <dgm:t>
        <a:bodyPr/>
        <a:lstStyle/>
        <a:p>
          <a:endParaRPr lang="es-CR"/>
        </a:p>
      </dgm:t>
    </dgm:pt>
    <dgm:pt modelId="{5D47235E-908C-4882-9D85-4EDF5B20B2CD}">
      <dgm:prSet phldrT="[Texto]" custT="1"/>
      <dgm:spPr/>
      <dgm:t>
        <a:bodyPr/>
        <a:lstStyle/>
        <a:p>
          <a:r>
            <a:rPr lang="es-CR" sz="1400" b="1" dirty="0"/>
            <a:t>16 de marzo </a:t>
          </a:r>
        </a:p>
      </dgm:t>
    </dgm:pt>
    <dgm:pt modelId="{0EEFA3D2-165A-42CA-AFB7-09F40B88DB19}" type="parTrans" cxnId="{BEFDA397-01D2-4F8E-B4BC-35E2D9589BB8}">
      <dgm:prSet/>
      <dgm:spPr/>
      <dgm:t>
        <a:bodyPr/>
        <a:lstStyle/>
        <a:p>
          <a:endParaRPr lang="es-CR"/>
        </a:p>
      </dgm:t>
    </dgm:pt>
    <dgm:pt modelId="{B20F3B2A-FBF9-4AD0-B338-811B8117D3C5}" type="sibTrans" cxnId="{BEFDA397-01D2-4F8E-B4BC-35E2D9589BB8}">
      <dgm:prSet/>
      <dgm:spPr/>
      <dgm:t>
        <a:bodyPr/>
        <a:lstStyle/>
        <a:p>
          <a:endParaRPr lang="es-CR"/>
        </a:p>
      </dgm:t>
    </dgm:pt>
    <dgm:pt modelId="{8D995E56-9EAA-4EF8-A570-18EE50FD32B8}">
      <dgm:prSet phldrT="[Texto]" custT="1"/>
      <dgm:spPr/>
      <dgm:t>
        <a:bodyPr/>
        <a:lstStyle/>
        <a:p>
          <a:r>
            <a:rPr lang="es-CR" sz="1800" b="1" dirty="0"/>
            <a:t>Abril</a:t>
          </a:r>
        </a:p>
      </dgm:t>
    </dgm:pt>
    <dgm:pt modelId="{0F373FEF-E890-4C4F-AABA-1E433E8956D0}" type="parTrans" cxnId="{B3FF6157-474D-4F47-B476-A3CC92AB0D68}">
      <dgm:prSet/>
      <dgm:spPr/>
      <dgm:t>
        <a:bodyPr/>
        <a:lstStyle/>
        <a:p>
          <a:endParaRPr lang="es-CR"/>
        </a:p>
      </dgm:t>
    </dgm:pt>
    <dgm:pt modelId="{978A7864-16F4-45D8-802E-8AE3A1F777D3}" type="sibTrans" cxnId="{B3FF6157-474D-4F47-B476-A3CC92AB0D68}">
      <dgm:prSet/>
      <dgm:spPr/>
      <dgm:t>
        <a:bodyPr/>
        <a:lstStyle/>
        <a:p>
          <a:endParaRPr lang="es-CR"/>
        </a:p>
      </dgm:t>
    </dgm:pt>
    <dgm:pt modelId="{3A94A59A-D77F-492A-B353-1480E62604F6}">
      <dgm:prSet phldrT="[Texto]" custT="1"/>
      <dgm:spPr/>
      <dgm:t>
        <a:bodyPr/>
        <a:lstStyle/>
        <a:p>
          <a:r>
            <a:rPr lang="es-CR" sz="1100" dirty="0"/>
            <a:t>Cierre sanitario de CE.</a:t>
          </a:r>
        </a:p>
      </dgm:t>
    </dgm:pt>
    <dgm:pt modelId="{122B14A1-BE87-4FE8-B40D-B91E079F5DCC}" type="parTrans" cxnId="{0FC79319-4816-4434-BAB8-9071188BDF3C}">
      <dgm:prSet/>
      <dgm:spPr/>
      <dgm:t>
        <a:bodyPr/>
        <a:lstStyle/>
        <a:p>
          <a:endParaRPr lang="es-CR"/>
        </a:p>
      </dgm:t>
    </dgm:pt>
    <dgm:pt modelId="{02F82417-0584-4FBA-8B10-8AD3D396A004}" type="sibTrans" cxnId="{0FC79319-4816-4434-BAB8-9071188BDF3C}">
      <dgm:prSet/>
      <dgm:spPr/>
      <dgm:t>
        <a:bodyPr/>
        <a:lstStyle/>
        <a:p>
          <a:endParaRPr lang="es-CR"/>
        </a:p>
      </dgm:t>
    </dgm:pt>
    <dgm:pt modelId="{C19814AD-C999-4C94-AFAB-446AE2B4F745}">
      <dgm:prSet phldrT="[Texto]" custT="1"/>
      <dgm:spPr/>
      <dgm:t>
        <a:bodyPr/>
        <a:lstStyle/>
        <a:p>
          <a:r>
            <a:rPr lang="es-CR" sz="1100" dirty="0"/>
            <a:t>Divulgación de  Estrategia Aprendo en Casa.</a:t>
          </a:r>
        </a:p>
      </dgm:t>
    </dgm:pt>
    <dgm:pt modelId="{4F7C8947-8DDD-4E54-8AAE-9D3748BE5C1D}" type="parTrans" cxnId="{7BE9DFEE-7904-4CB5-8F4A-064CE7F8E49D}">
      <dgm:prSet/>
      <dgm:spPr/>
      <dgm:t>
        <a:bodyPr/>
        <a:lstStyle/>
        <a:p>
          <a:endParaRPr lang="es-CR"/>
        </a:p>
      </dgm:t>
    </dgm:pt>
    <dgm:pt modelId="{95387670-93D1-4B5C-8DFB-E2B677C602B6}" type="sibTrans" cxnId="{7BE9DFEE-7904-4CB5-8F4A-064CE7F8E49D}">
      <dgm:prSet/>
      <dgm:spPr/>
      <dgm:t>
        <a:bodyPr/>
        <a:lstStyle/>
        <a:p>
          <a:endParaRPr lang="es-CR"/>
        </a:p>
      </dgm:t>
    </dgm:pt>
    <dgm:pt modelId="{E0A29909-6693-4ABF-99B0-0E3E22ABF0FB}">
      <dgm:prSet phldrT="[Texto]" custT="1"/>
      <dgm:spPr/>
      <dgm:t>
        <a:bodyPr/>
        <a:lstStyle/>
        <a:p>
          <a:r>
            <a:rPr lang="es-CR" sz="1800" b="1" dirty="0"/>
            <a:t>Junio</a:t>
          </a:r>
        </a:p>
      </dgm:t>
    </dgm:pt>
    <dgm:pt modelId="{8170868F-CDE4-42A1-9F9D-4BA23F3870B5}" type="parTrans" cxnId="{8D4C327F-C1D9-4DE5-AB60-E1ABA3C75F31}">
      <dgm:prSet/>
      <dgm:spPr/>
      <dgm:t>
        <a:bodyPr/>
        <a:lstStyle/>
        <a:p>
          <a:endParaRPr lang="es-CR"/>
        </a:p>
      </dgm:t>
    </dgm:pt>
    <dgm:pt modelId="{496E7BCA-8179-4070-8748-089D2D51FC89}" type="sibTrans" cxnId="{8D4C327F-C1D9-4DE5-AB60-E1ABA3C75F31}">
      <dgm:prSet/>
      <dgm:spPr/>
      <dgm:t>
        <a:bodyPr/>
        <a:lstStyle/>
        <a:p>
          <a:endParaRPr lang="es-CR"/>
        </a:p>
      </dgm:t>
    </dgm:pt>
    <dgm:pt modelId="{C3F63BB0-5842-4BCF-A13F-E09B3BEC8ED4}">
      <dgm:prSet phldrT="[Texto]" custT="1"/>
      <dgm:spPr/>
      <dgm:t>
        <a:bodyPr/>
        <a:lstStyle/>
        <a:p>
          <a:r>
            <a:rPr lang="es-CR" sz="1200" dirty="0"/>
            <a:t>Elaboración Estrategia Regresar para gestionar, de forma integral y segura</a:t>
          </a:r>
          <a:r>
            <a:rPr lang="es-CR" sz="1100" dirty="0"/>
            <a:t>., el retorno.</a:t>
          </a:r>
        </a:p>
      </dgm:t>
    </dgm:pt>
    <dgm:pt modelId="{C1CC9308-7760-4A48-AB71-DF5AD5D0A3F4}" type="parTrans" cxnId="{06AEA2D3-BBB5-4E50-A983-843A16FBA96D}">
      <dgm:prSet/>
      <dgm:spPr/>
      <dgm:t>
        <a:bodyPr/>
        <a:lstStyle/>
        <a:p>
          <a:endParaRPr lang="es-CR"/>
        </a:p>
      </dgm:t>
    </dgm:pt>
    <dgm:pt modelId="{D546FA1F-27E6-4D3B-BFA5-261776E07528}" type="sibTrans" cxnId="{06AEA2D3-BBB5-4E50-A983-843A16FBA96D}">
      <dgm:prSet/>
      <dgm:spPr/>
      <dgm:t>
        <a:bodyPr/>
        <a:lstStyle/>
        <a:p>
          <a:endParaRPr lang="es-CR"/>
        </a:p>
      </dgm:t>
    </dgm:pt>
    <dgm:pt modelId="{DDCD7E5A-85A7-47B2-B393-D7581740E749}">
      <dgm:prSet phldrT="[Texto]" custT="1"/>
      <dgm:spPr/>
      <dgm:t>
        <a:bodyPr/>
        <a:lstStyle/>
        <a:p>
          <a:r>
            <a:rPr lang="es-CR" sz="1400" b="1" dirty="0"/>
            <a:t>24 de marzo</a:t>
          </a:r>
        </a:p>
      </dgm:t>
    </dgm:pt>
    <dgm:pt modelId="{10FE1593-2047-4D59-8FCA-D857D7F599B1}" type="parTrans" cxnId="{D8FBDFBA-306D-4E34-9C5B-A5FBAC1E8C74}">
      <dgm:prSet/>
      <dgm:spPr/>
      <dgm:t>
        <a:bodyPr/>
        <a:lstStyle/>
        <a:p>
          <a:endParaRPr lang="es-CR"/>
        </a:p>
      </dgm:t>
    </dgm:pt>
    <dgm:pt modelId="{C0C60445-A936-496B-A600-52AB6DB671D4}" type="sibTrans" cxnId="{D8FBDFBA-306D-4E34-9C5B-A5FBAC1E8C74}">
      <dgm:prSet/>
      <dgm:spPr/>
      <dgm:t>
        <a:bodyPr/>
        <a:lstStyle/>
        <a:p>
          <a:endParaRPr lang="es-CR"/>
        </a:p>
      </dgm:t>
    </dgm:pt>
    <dgm:pt modelId="{DE6742C0-C499-4D44-94B7-73443115AB21}">
      <dgm:prSet phldrT="[Texto]" custT="1"/>
      <dgm:spPr/>
      <dgm:t>
        <a:bodyPr/>
        <a:lstStyle/>
        <a:p>
          <a:r>
            <a:rPr lang="es-CR" sz="1100" dirty="0"/>
            <a:t>Primera entrega de 850 mil paquetes de alimentos</a:t>
          </a:r>
        </a:p>
      </dgm:t>
    </dgm:pt>
    <dgm:pt modelId="{0650838F-C875-44F5-8316-701BDBA409DD}" type="parTrans" cxnId="{C9C4E0DB-9BE7-4336-AAEE-A5D10A525562}">
      <dgm:prSet/>
      <dgm:spPr/>
      <dgm:t>
        <a:bodyPr/>
        <a:lstStyle/>
        <a:p>
          <a:endParaRPr lang="es-CR"/>
        </a:p>
      </dgm:t>
    </dgm:pt>
    <dgm:pt modelId="{1AC6743D-6617-4374-8D4B-58081FB056DF}" type="sibTrans" cxnId="{C9C4E0DB-9BE7-4336-AAEE-A5D10A525562}">
      <dgm:prSet/>
      <dgm:spPr/>
      <dgm:t>
        <a:bodyPr/>
        <a:lstStyle/>
        <a:p>
          <a:endParaRPr lang="es-CR"/>
        </a:p>
      </dgm:t>
    </dgm:pt>
    <dgm:pt modelId="{2BF15DEB-EAF6-4CF1-8355-5FCDA4BAFC27}">
      <dgm:prSet phldrT="[Texto]" custT="1"/>
      <dgm:spPr/>
      <dgm:t>
        <a:bodyPr/>
        <a:lstStyle/>
        <a:p>
          <a:r>
            <a:rPr lang="es-CR" sz="1600" b="1" dirty="0"/>
            <a:t>Mayo</a:t>
          </a:r>
        </a:p>
      </dgm:t>
    </dgm:pt>
    <dgm:pt modelId="{7C372FEE-7FB3-4658-A4C7-9B039FFB7D06}" type="parTrans" cxnId="{9A93F277-8285-4171-A0A7-7B5DA2432426}">
      <dgm:prSet/>
      <dgm:spPr/>
      <dgm:t>
        <a:bodyPr/>
        <a:lstStyle/>
        <a:p>
          <a:endParaRPr lang="es-CR"/>
        </a:p>
      </dgm:t>
    </dgm:pt>
    <dgm:pt modelId="{73759A37-1253-4697-B1AE-181DD65D391A}" type="sibTrans" cxnId="{9A93F277-8285-4171-A0A7-7B5DA2432426}">
      <dgm:prSet/>
      <dgm:spPr/>
      <dgm:t>
        <a:bodyPr/>
        <a:lstStyle/>
        <a:p>
          <a:endParaRPr lang="es-CR"/>
        </a:p>
      </dgm:t>
    </dgm:pt>
    <dgm:pt modelId="{7C943571-CCD5-4A64-9434-F3CD3BD20429}">
      <dgm:prSet phldrT="[Texto]" custT="1"/>
      <dgm:spPr/>
      <dgm:t>
        <a:bodyPr/>
        <a:lstStyle/>
        <a:p>
          <a:r>
            <a:rPr lang="es-CR" sz="1100" dirty="0"/>
            <a:t>Identificación de  las formas de acceso a la conectividad de las personas estudiantes.</a:t>
          </a:r>
        </a:p>
      </dgm:t>
    </dgm:pt>
    <dgm:pt modelId="{370C2F11-78AB-48B2-A4EF-BD4D050A2F18}" type="parTrans" cxnId="{D1D6414A-C9EE-4068-B41E-782B1F7D89D9}">
      <dgm:prSet/>
      <dgm:spPr/>
      <dgm:t>
        <a:bodyPr/>
        <a:lstStyle/>
        <a:p>
          <a:endParaRPr lang="es-CR"/>
        </a:p>
      </dgm:t>
    </dgm:pt>
    <dgm:pt modelId="{0775C449-05ED-487D-9AEA-AAC58C3793CE}" type="sibTrans" cxnId="{D1D6414A-C9EE-4068-B41E-782B1F7D89D9}">
      <dgm:prSet/>
      <dgm:spPr/>
      <dgm:t>
        <a:bodyPr/>
        <a:lstStyle/>
        <a:p>
          <a:endParaRPr lang="es-CR"/>
        </a:p>
      </dgm:t>
    </dgm:pt>
    <dgm:pt modelId="{CF05954B-D2EF-426B-A71E-E41EC1BD3067}">
      <dgm:prSet phldrT="[Texto]" custT="1"/>
      <dgm:spPr/>
      <dgm:t>
        <a:bodyPr/>
        <a:lstStyle/>
        <a:p>
          <a:r>
            <a:rPr lang="es-CR" sz="1200" dirty="0"/>
            <a:t>Primer caso de COVID-19</a:t>
          </a:r>
        </a:p>
      </dgm:t>
    </dgm:pt>
    <dgm:pt modelId="{367D8D0E-D0E3-4E9A-B035-45D8739E2D1C}" type="parTrans" cxnId="{065BEC2A-8E32-4D78-B2F0-D9D044D00B0F}">
      <dgm:prSet/>
      <dgm:spPr/>
      <dgm:t>
        <a:bodyPr/>
        <a:lstStyle/>
        <a:p>
          <a:endParaRPr lang="es-CR"/>
        </a:p>
      </dgm:t>
    </dgm:pt>
    <dgm:pt modelId="{9529D91E-956D-4BC7-97F5-FAD0DBB91F94}" type="sibTrans" cxnId="{065BEC2A-8E32-4D78-B2F0-D9D044D00B0F}">
      <dgm:prSet/>
      <dgm:spPr/>
      <dgm:t>
        <a:bodyPr/>
        <a:lstStyle/>
        <a:p>
          <a:endParaRPr lang="es-CR"/>
        </a:p>
      </dgm:t>
    </dgm:pt>
    <dgm:pt modelId="{E1CBEAA3-C7BC-412B-A3FC-A124E5DE5507}">
      <dgm:prSet phldrT="[Texto]" custT="1"/>
      <dgm:spPr/>
      <dgm:t>
        <a:bodyPr/>
        <a:lstStyle/>
        <a:p>
          <a:r>
            <a:rPr lang="es-CR" sz="1600" b="1" dirty="0"/>
            <a:t>Diciembre</a:t>
          </a:r>
        </a:p>
      </dgm:t>
    </dgm:pt>
    <dgm:pt modelId="{7DFB1E43-A2F1-43A7-AF9A-94DA74880C27}" type="parTrans" cxnId="{054AE7B3-6A34-460D-A323-B13E00172EFD}">
      <dgm:prSet/>
      <dgm:spPr/>
      <dgm:t>
        <a:bodyPr/>
        <a:lstStyle/>
        <a:p>
          <a:endParaRPr lang="es-CR"/>
        </a:p>
      </dgm:t>
    </dgm:pt>
    <dgm:pt modelId="{74A3C3A6-8824-4CE2-B1CB-FEF769A97AAA}" type="sibTrans" cxnId="{054AE7B3-6A34-460D-A323-B13E00172EFD}">
      <dgm:prSet/>
      <dgm:spPr/>
      <dgm:t>
        <a:bodyPr/>
        <a:lstStyle/>
        <a:p>
          <a:endParaRPr lang="es-CR"/>
        </a:p>
      </dgm:t>
    </dgm:pt>
    <dgm:pt modelId="{E778CBB9-67A3-4273-8403-AAA4DACE79F6}">
      <dgm:prSet phldrT="[Texto]" custT="1"/>
      <dgm:spPr/>
      <dgm:t>
        <a:bodyPr/>
        <a:lstStyle/>
        <a:p>
          <a:r>
            <a:rPr lang="es-CR" sz="1100" dirty="0"/>
            <a:t>Cierre curso lectivo 2020</a:t>
          </a:r>
        </a:p>
      </dgm:t>
    </dgm:pt>
    <dgm:pt modelId="{4DE5734B-D947-43C9-90D8-6F788A133F67}" type="parTrans" cxnId="{A8821216-3DB2-4843-99F2-7467CF1697E2}">
      <dgm:prSet/>
      <dgm:spPr/>
      <dgm:t>
        <a:bodyPr/>
        <a:lstStyle/>
        <a:p>
          <a:endParaRPr lang="es-CR"/>
        </a:p>
      </dgm:t>
    </dgm:pt>
    <dgm:pt modelId="{3FC4DB9B-ACE6-4461-A7AD-51BD7D447289}" type="sibTrans" cxnId="{A8821216-3DB2-4843-99F2-7467CF1697E2}">
      <dgm:prSet/>
      <dgm:spPr/>
      <dgm:t>
        <a:bodyPr/>
        <a:lstStyle/>
        <a:p>
          <a:endParaRPr lang="es-CR"/>
        </a:p>
      </dgm:t>
    </dgm:pt>
    <dgm:pt modelId="{4A8F4D14-6582-40A2-880D-96B06D992719}">
      <dgm:prSet phldrT="[Texto]" custT="1"/>
      <dgm:spPr/>
      <dgm:t>
        <a:bodyPr/>
        <a:lstStyle/>
        <a:p>
          <a:r>
            <a:rPr lang="es-CR" sz="1100" dirty="0"/>
            <a:t> </a:t>
          </a:r>
          <a:r>
            <a:rPr lang="es-MX" sz="1100" dirty="0"/>
            <a:t>Ingreso de estudiantes a plataformas virtuales</a:t>
          </a:r>
          <a:endParaRPr lang="es-CR" sz="1100" dirty="0"/>
        </a:p>
      </dgm:t>
    </dgm:pt>
    <dgm:pt modelId="{D55464A9-7747-4808-B1C8-7928041B0B3C}" type="parTrans" cxnId="{2499CFFE-977F-44A8-833E-46F972E2F1FF}">
      <dgm:prSet/>
      <dgm:spPr/>
      <dgm:t>
        <a:bodyPr/>
        <a:lstStyle/>
        <a:p>
          <a:endParaRPr lang="es-CR"/>
        </a:p>
      </dgm:t>
    </dgm:pt>
    <dgm:pt modelId="{24BE4781-2FFB-4FD7-879D-3DC5E6016E23}" type="sibTrans" cxnId="{2499CFFE-977F-44A8-833E-46F972E2F1FF}">
      <dgm:prSet/>
      <dgm:spPr/>
      <dgm:t>
        <a:bodyPr/>
        <a:lstStyle/>
        <a:p>
          <a:endParaRPr lang="es-CR"/>
        </a:p>
      </dgm:t>
    </dgm:pt>
    <dgm:pt modelId="{3E3238F0-30CF-489C-8A81-DF4A0D702442}">
      <dgm:prSet phldrT="[Texto]" custT="1"/>
      <dgm:spPr/>
      <dgm:t>
        <a:bodyPr/>
        <a:lstStyle/>
        <a:p>
          <a:r>
            <a:rPr lang="es-CR" sz="1100" dirty="0"/>
            <a:t>Creación de un grupo interdisciplinario  para el </a:t>
          </a:r>
          <a:r>
            <a:rPr lang="es-CR" sz="1100" b="1" dirty="0">
              <a:solidFill>
                <a:schemeClr val="tx1">
                  <a:lumMod val="65000"/>
                  <a:lumOff val="35000"/>
                </a:schemeClr>
              </a:solidFill>
            </a:rPr>
            <a:t>retorno a la </a:t>
          </a:r>
          <a:r>
            <a:rPr lang="es-CR" sz="1100" b="1" dirty="0" err="1">
              <a:solidFill>
                <a:schemeClr val="tx1">
                  <a:lumMod val="65000"/>
                  <a:lumOff val="35000"/>
                </a:schemeClr>
              </a:solidFill>
            </a:rPr>
            <a:t>presencialidad</a:t>
          </a:r>
          <a:endParaRPr lang="es-CR" sz="11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3FA737B3-FECC-4FF2-A322-98AB7097302C}" type="parTrans" cxnId="{5E9C5CDE-A9C2-4589-8113-5FD34A86E548}">
      <dgm:prSet/>
      <dgm:spPr/>
      <dgm:t>
        <a:bodyPr/>
        <a:lstStyle/>
        <a:p>
          <a:endParaRPr lang="es-CR"/>
        </a:p>
      </dgm:t>
    </dgm:pt>
    <dgm:pt modelId="{1F9F530C-592D-485D-94EF-773EFF9C21DB}" type="sibTrans" cxnId="{5E9C5CDE-A9C2-4589-8113-5FD34A86E548}">
      <dgm:prSet/>
      <dgm:spPr/>
      <dgm:t>
        <a:bodyPr/>
        <a:lstStyle/>
        <a:p>
          <a:endParaRPr lang="es-CR"/>
        </a:p>
      </dgm:t>
    </dgm:pt>
    <dgm:pt modelId="{93BFA163-2584-4FAD-B6A4-F871153BF668}">
      <dgm:prSet phldrT="[Texto]" custT="1"/>
      <dgm:spPr/>
      <dgm:t>
        <a:bodyPr/>
        <a:lstStyle/>
        <a:p>
          <a:r>
            <a:rPr lang="es-CR" sz="1100" dirty="0"/>
            <a:t>Anuncio retorno a centros educativos 2021(modalidad combinada)</a:t>
          </a:r>
        </a:p>
      </dgm:t>
    </dgm:pt>
    <dgm:pt modelId="{4D23DC7A-52A8-4281-8C4D-F2751213E534}" type="parTrans" cxnId="{7972C89B-C0F7-4296-B135-71B13CC2635F}">
      <dgm:prSet/>
      <dgm:spPr/>
      <dgm:t>
        <a:bodyPr/>
        <a:lstStyle/>
        <a:p>
          <a:endParaRPr lang="es-CR"/>
        </a:p>
      </dgm:t>
    </dgm:pt>
    <dgm:pt modelId="{5C5088E7-04FF-4C8A-9DA0-29D355D7FEFF}" type="sibTrans" cxnId="{7972C89B-C0F7-4296-B135-71B13CC2635F}">
      <dgm:prSet/>
      <dgm:spPr/>
      <dgm:t>
        <a:bodyPr/>
        <a:lstStyle/>
        <a:p>
          <a:endParaRPr lang="es-CR"/>
        </a:p>
      </dgm:t>
    </dgm:pt>
    <dgm:pt modelId="{ECEBA5CD-BFF4-44B8-8682-6F19E33F3906}">
      <dgm:prSet phldrT="[Texto]" custT="1"/>
      <dgm:spPr/>
      <dgm:t>
        <a:bodyPr/>
        <a:lstStyle/>
        <a:p>
          <a:r>
            <a:rPr lang="es-CR" sz="1100" dirty="0"/>
            <a:t> Inicio del curso lectivo en modalidad a distancia</a:t>
          </a:r>
        </a:p>
      </dgm:t>
    </dgm:pt>
    <dgm:pt modelId="{830C6D7B-0BD7-4778-AD18-1FC08AC876A8}" type="parTrans" cxnId="{E0F3463A-99E2-4323-90AD-55D0C41FB723}">
      <dgm:prSet/>
      <dgm:spPr/>
      <dgm:t>
        <a:bodyPr/>
        <a:lstStyle/>
        <a:p>
          <a:endParaRPr lang="es-CR"/>
        </a:p>
      </dgm:t>
    </dgm:pt>
    <dgm:pt modelId="{DB50787B-86C2-4B6B-B679-4AF6F9E0653B}" type="sibTrans" cxnId="{E0F3463A-99E2-4323-90AD-55D0C41FB723}">
      <dgm:prSet/>
      <dgm:spPr/>
      <dgm:t>
        <a:bodyPr/>
        <a:lstStyle/>
        <a:p>
          <a:endParaRPr lang="es-CR"/>
        </a:p>
      </dgm:t>
    </dgm:pt>
    <dgm:pt modelId="{D7174E8F-7D0F-4B72-B9CC-657D20757F7A}">
      <dgm:prSet phldrT="[Texto]" custT="1"/>
      <dgm:spPr/>
      <dgm:t>
        <a:bodyPr/>
        <a:lstStyle/>
        <a:p>
          <a:r>
            <a:rPr lang="es-CR" sz="1400" b="1" dirty="0"/>
            <a:t>Septiembre</a:t>
          </a:r>
        </a:p>
      </dgm:t>
    </dgm:pt>
    <dgm:pt modelId="{D2918A4F-C9F4-4C9D-B203-3AF8FA5DA7FB}" type="parTrans" cxnId="{B48FF3B6-3503-4CD3-ABDF-FEF86C530CF3}">
      <dgm:prSet/>
      <dgm:spPr/>
      <dgm:t>
        <a:bodyPr/>
        <a:lstStyle/>
        <a:p>
          <a:endParaRPr lang="es-CR"/>
        </a:p>
      </dgm:t>
    </dgm:pt>
    <dgm:pt modelId="{10C1C112-AD2E-4136-BF06-559E66E0A5CE}" type="sibTrans" cxnId="{B48FF3B6-3503-4CD3-ABDF-FEF86C530CF3}">
      <dgm:prSet/>
      <dgm:spPr/>
      <dgm:t>
        <a:bodyPr/>
        <a:lstStyle/>
        <a:p>
          <a:endParaRPr lang="es-CR"/>
        </a:p>
      </dgm:t>
    </dgm:pt>
    <dgm:pt modelId="{F774DE30-8149-4666-A750-B169507A811F}">
      <dgm:prSet phldrT="[Texto]" custT="1"/>
      <dgm:spPr/>
      <dgm:t>
        <a:bodyPr/>
        <a:lstStyle/>
        <a:p>
          <a:r>
            <a:rPr lang="es-CR" sz="1100" dirty="0"/>
            <a:t>Implementación de nuevos lineamientos para la evaluación de los aprendizajes</a:t>
          </a:r>
        </a:p>
      </dgm:t>
    </dgm:pt>
    <dgm:pt modelId="{4D1EFE8F-4198-4EFF-88F4-37C4C3B7B7B4}" type="parTrans" cxnId="{1ECF9B1A-BEDC-4858-AD16-35146DD9C0B8}">
      <dgm:prSet/>
      <dgm:spPr/>
      <dgm:t>
        <a:bodyPr/>
        <a:lstStyle/>
        <a:p>
          <a:endParaRPr lang="es-CR"/>
        </a:p>
      </dgm:t>
    </dgm:pt>
    <dgm:pt modelId="{9C2B46D6-35A5-44C4-A69B-B70F92F4B6E7}" type="sibTrans" cxnId="{1ECF9B1A-BEDC-4858-AD16-35146DD9C0B8}">
      <dgm:prSet/>
      <dgm:spPr/>
      <dgm:t>
        <a:bodyPr/>
        <a:lstStyle/>
        <a:p>
          <a:endParaRPr lang="es-CR"/>
        </a:p>
      </dgm:t>
    </dgm:pt>
    <dgm:pt modelId="{59776BA5-37CC-4DF4-8FCB-F2CC43139893}">
      <dgm:prSet phldrT="[Texto]" custT="1"/>
      <dgm:spPr/>
      <dgm:t>
        <a:bodyPr/>
        <a:lstStyle/>
        <a:p>
          <a:r>
            <a:rPr lang="es-CR" sz="1100" dirty="0"/>
            <a:t>Lineamientos de evaluación formativa</a:t>
          </a:r>
        </a:p>
      </dgm:t>
    </dgm:pt>
    <dgm:pt modelId="{B9BC275F-2055-44CF-916D-6213118D3BFE}" type="parTrans" cxnId="{690D480C-CBCD-4BB3-A33D-9F78B3471098}">
      <dgm:prSet/>
      <dgm:spPr/>
      <dgm:t>
        <a:bodyPr/>
        <a:lstStyle/>
        <a:p>
          <a:endParaRPr lang="es-CR"/>
        </a:p>
      </dgm:t>
    </dgm:pt>
    <dgm:pt modelId="{864D0D9C-E761-401E-BECE-9C40FC3233DE}" type="sibTrans" cxnId="{690D480C-CBCD-4BB3-A33D-9F78B3471098}">
      <dgm:prSet/>
      <dgm:spPr/>
      <dgm:t>
        <a:bodyPr/>
        <a:lstStyle/>
        <a:p>
          <a:endParaRPr lang="es-CR"/>
        </a:p>
      </dgm:t>
    </dgm:pt>
    <dgm:pt modelId="{2C87F841-FCF0-445C-9581-BBF51887DE96}" type="pres">
      <dgm:prSet presAssocID="{4641A24D-7EC2-4CF7-881A-B9A01CC39E0E}" presName="Name0" presStyleCnt="0">
        <dgm:presLayoutVars>
          <dgm:dir/>
          <dgm:animLvl val="lvl"/>
          <dgm:resizeHandles val="exact"/>
        </dgm:presLayoutVars>
      </dgm:prSet>
      <dgm:spPr/>
    </dgm:pt>
    <dgm:pt modelId="{9D204932-4238-45FE-AED1-1FE56082AE3B}" type="pres">
      <dgm:prSet presAssocID="{4641A24D-7EC2-4CF7-881A-B9A01CC39E0E}" presName="tSp" presStyleCnt="0"/>
      <dgm:spPr/>
    </dgm:pt>
    <dgm:pt modelId="{DB681F10-8E57-444D-BDED-B237EB1BFDCC}" type="pres">
      <dgm:prSet presAssocID="{4641A24D-7EC2-4CF7-881A-B9A01CC39E0E}" presName="bSp" presStyleCnt="0"/>
      <dgm:spPr/>
    </dgm:pt>
    <dgm:pt modelId="{F89D7848-A3BC-45CE-B8C7-16BD397021D9}" type="pres">
      <dgm:prSet presAssocID="{4641A24D-7EC2-4CF7-881A-B9A01CC39E0E}" presName="process" presStyleCnt="0"/>
      <dgm:spPr/>
    </dgm:pt>
    <dgm:pt modelId="{756F994E-89EC-4140-B425-A61F24D2CEAF}" type="pres">
      <dgm:prSet presAssocID="{34CEA589-73B3-419A-BFC5-D93824622B29}" presName="composite1" presStyleCnt="0"/>
      <dgm:spPr/>
    </dgm:pt>
    <dgm:pt modelId="{B630210B-CD58-436D-B844-63677B51DE5B}" type="pres">
      <dgm:prSet presAssocID="{34CEA589-73B3-419A-BFC5-D93824622B29}" presName="dummyNode1" presStyleLbl="node1" presStyleIdx="0" presStyleCnt="8"/>
      <dgm:spPr/>
    </dgm:pt>
    <dgm:pt modelId="{CF85A27A-EECA-4F4C-8324-BA6D93BECF8C}" type="pres">
      <dgm:prSet presAssocID="{34CEA589-73B3-419A-BFC5-D93824622B29}" presName="childNode1" presStyleLbl="bgAcc1" presStyleIdx="0" presStyleCnt="8">
        <dgm:presLayoutVars>
          <dgm:bulletEnabled val="1"/>
        </dgm:presLayoutVars>
      </dgm:prSet>
      <dgm:spPr/>
    </dgm:pt>
    <dgm:pt modelId="{8BE60B80-C372-4BA5-B1D7-22074FF6EB39}" type="pres">
      <dgm:prSet presAssocID="{34CEA589-73B3-419A-BFC5-D93824622B29}" presName="childNode1tx" presStyleLbl="bgAcc1" presStyleIdx="0" presStyleCnt="8">
        <dgm:presLayoutVars>
          <dgm:bulletEnabled val="1"/>
        </dgm:presLayoutVars>
      </dgm:prSet>
      <dgm:spPr/>
    </dgm:pt>
    <dgm:pt modelId="{A9096422-468C-43CE-A01B-E11682E76653}" type="pres">
      <dgm:prSet presAssocID="{34CEA589-73B3-419A-BFC5-D93824622B29}" presName="parentNode1" presStyleLbl="node1" presStyleIdx="0" presStyleCnt="8" custLinFactNeighborX="1020" custLinFactNeighborY="2565">
        <dgm:presLayoutVars>
          <dgm:chMax val="1"/>
          <dgm:bulletEnabled val="1"/>
        </dgm:presLayoutVars>
      </dgm:prSet>
      <dgm:spPr/>
    </dgm:pt>
    <dgm:pt modelId="{5C344DF7-C9C6-42F4-BB3B-AC8BC4567A88}" type="pres">
      <dgm:prSet presAssocID="{34CEA589-73B3-419A-BFC5-D93824622B29}" presName="connSite1" presStyleCnt="0"/>
      <dgm:spPr/>
    </dgm:pt>
    <dgm:pt modelId="{F0B15C0B-641E-46DF-8522-306F8EFB18F9}" type="pres">
      <dgm:prSet presAssocID="{89D8B346-6587-4661-A80B-0A86EFDA4E85}" presName="Name9" presStyleLbl="sibTrans2D1" presStyleIdx="0" presStyleCnt="7"/>
      <dgm:spPr/>
    </dgm:pt>
    <dgm:pt modelId="{6713F361-9128-48F8-BC82-2C2CC9A2F3DE}" type="pres">
      <dgm:prSet presAssocID="{5D47235E-908C-4882-9D85-4EDF5B20B2CD}" presName="composite2" presStyleCnt="0"/>
      <dgm:spPr/>
    </dgm:pt>
    <dgm:pt modelId="{B5E8390C-C234-4C21-BE6A-2B05B5BA52AC}" type="pres">
      <dgm:prSet presAssocID="{5D47235E-908C-4882-9D85-4EDF5B20B2CD}" presName="dummyNode2" presStyleLbl="node1" presStyleIdx="0" presStyleCnt="8"/>
      <dgm:spPr/>
    </dgm:pt>
    <dgm:pt modelId="{6898F970-E004-4C38-8E0B-653A4B4A9973}" type="pres">
      <dgm:prSet presAssocID="{5D47235E-908C-4882-9D85-4EDF5B20B2CD}" presName="childNode2" presStyleLbl="bgAcc1" presStyleIdx="1" presStyleCnt="8" custScaleY="207229">
        <dgm:presLayoutVars>
          <dgm:bulletEnabled val="1"/>
        </dgm:presLayoutVars>
      </dgm:prSet>
      <dgm:spPr/>
    </dgm:pt>
    <dgm:pt modelId="{5E1AA9CB-680D-4ED9-8112-FC09125366B2}" type="pres">
      <dgm:prSet presAssocID="{5D47235E-908C-4882-9D85-4EDF5B20B2CD}" presName="childNode2tx" presStyleLbl="bgAcc1" presStyleIdx="1" presStyleCnt="8">
        <dgm:presLayoutVars>
          <dgm:bulletEnabled val="1"/>
        </dgm:presLayoutVars>
      </dgm:prSet>
      <dgm:spPr/>
    </dgm:pt>
    <dgm:pt modelId="{FC726ECD-43EE-4623-9071-B22C673F5D24}" type="pres">
      <dgm:prSet presAssocID="{5D47235E-908C-4882-9D85-4EDF5B20B2CD}" presName="parentNode2" presStyleLbl="node1" presStyleIdx="1" presStyleCnt="8" custLinFactNeighborX="4080" custLinFactNeighborY="-92343">
        <dgm:presLayoutVars>
          <dgm:chMax val="0"/>
          <dgm:bulletEnabled val="1"/>
        </dgm:presLayoutVars>
      </dgm:prSet>
      <dgm:spPr/>
    </dgm:pt>
    <dgm:pt modelId="{579961E8-9ADE-4336-BB33-05DA7170B4E8}" type="pres">
      <dgm:prSet presAssocID="{5D47235E-908C-4882-9D85-4EDF5B20B2CD}" presName="connSite2" presStyleCnt="0"/>
      <dgm:spPr/>
    </dgm:pt>
    <dgm:pt modelId="{900442DF-CF05-4167-9D93-FD333ABB8A26}" type="pres">
      <dgm:prSet presAssocID="{B20F3B2A-FBF9-4AD0-B338-811B8117D3C5}" presName="Name18" presStyleLbl="sibTrans2D1" presStyleIdx="1" presStyleCnt="7"/>
      <dgm:spPr/>
    </dgm:pt>
    <dgm:pt modelId="{57E2EA35-863F-49BB-8BC3-198D6722313F}" type="pres">
      <dgm:prSet presAssocID="{DDCD7E5A-85A7-47B2-B393-D7581740E749}" presName="composite1" presStyleCnt="0"/>
      <dgm:spPr/>
    </dgm:pt>
    <dgm:pt modelId="{B9CB0183-0D9E-4F8D-A3E4-B6DD9C18BADA}" type="pres">
      <dgm:prSet presAssocID="{DDCD7E5A-85A7-47B2-B393-D7581740E749}" presName="dummyNode1" presStyleLbl="node1" presStyleIdx="1" presStyleCnt="8"/>
      <dgm:spPr/>
    </dgm:pt>
    <dgm:pt modelId="{DC732BA0-1466-4F7B-8CD8-039A15FD159E}" type="pres">
      <dgm:prSet presAssocID="{DDCD7E5A-85A7-47B2-B393-D7581740E749}" presName="childNode1" presStyleLbl="bgAcc1" presStyleIdx="2" presStyleCnt="8">
        <dgm:presLayoutVars>
          <dgm:bulletEnabled val="1"/>
        </dgm:presLayoutVars>
      </dgm:prSet>
      <dgm:spPr/>
    </dgm:pt>
    <dgm:pt modelId="{E06DBF6F-2CD0-4AF7-9D36-49F86AEE9110}" type="pres">
      <dgm:prSet presAssocID="{DDCD7E5A-85A7-47B2-B393-D7581740E749}" presName="childNode1tx" presStyleLbl="bgAcc1" presStyleIdx="2" presStyleCnt="8">
        <dgm:presLayoutVars>
          <dgm:bulletEnabled val="1"/>
        </dgm:presLayoutVars>
      </dgm:prSet>
      <dgm:spPr/>
    </dgm:pt>
    <dgm:pt modelId="{8F4C6E02-4ED1-4425-98A4-E38A69F56E22}" type="pres">
      <dgm:prSet presAssocID="{DDCD7E5A-85A7-47B2-B393-D7581740E749}" presName="parentNode1" presStyleLbl="node1" presStyleIdx="2" presStyleCnt="8" custLinFactNeighborX="2040" custLinFactNeighborY="51302">
        <dgm:presLayoutVars>
          <dgm:chMax val="1"/>
          <dgm:bulletEnabled val="1"/>
        </dgm:presLayoutVars>
      </dgm:prSet>
      <dgm:spPr/>
    </dgm:pt>
    <dgm:pt modelId="{935F0BC0-BA3C-4AC8-A3E3-42BBDF963B52}" type="pres">
      <dgm:prSet presAssocID="{DDCD7E5A-85A7-47B2-B393-D7581740E749}" presName="connSite1" presStyleCnt="0"/>
      <dgm:spPr/>
    </dgm:pt>
    <dgm:pt modelId="{35DD36C5-175C-4B9F-AB4B-35E356989868}" type="pres">
      <dgm:prSet presAssocID="{C0C60445-A936-496B-A600-52AB6DB671D4}" presName="Name9" presStyleLbl="sibTrans2D1" presStyleIdx="2" presStyleCnt="7"/>
      <dgm:spPr/>
    </dgm:pt>
    <dgm:pt modelId="{FA7CF517-CC0B-415A-B8DD-324EB2C43BC0}" type="pres">
      <dgm:prSet presAssocID="{8D995E56-9EAA-4EF8-A570-18EE50FD32B8}" presName="composite2" presStyleCnt="0"/>
      <dgm:spPr/>
    </dgm:pt>
    <dgm:pt modelId="{F2E837B2-D489-49A2-BA7B-9891E5FEC6D0}" type="pres">
      <dgm:prSet presAssocID="{8D995E56-9EAA-4EF8-A570-18EE50FD32B8}" presName="dummyNode2" presStyleLbl="node1" presStyleIdx="2" presStyleCnt="8"/>
      <dgm:spPr/>
    </dgm:pt>
    <dgm:pt modelId="{B3EC44B1-D137-4ACB-ADA8-FEA20072E78D}" type="pres">
      <dgm:prSet presAssocID="{8D995E56-9EAA-4EF8-A570-18EE50FD32B8}" presName="childNode2" presStyleLbl="bgAcc1" presStyleIdx="3" presStyleCnt="8" custScaleX="109813" custScaleY="335837" custLinFactNeighborX="907" custLinFactNeighborY="-56066">
        <dgm:presLayoutVars>
          <dgm:bulletEnabled val="1"/>
        </dgm:presLayoutVars>
      </dgm:prSet>
      <dgm:spPr/>
    </dgm:pt>
    <dgm:pt modelId="{FDE67625-0922-4630-AEE2-E0CBAC4D7248}" type="pres">
      <dgm:prSet presAssocID="{8D995E56-9EAA-4EF8-A570-18EE50FD32B8}" presName="childNode2tx" presStyleLbl="bgAcc1" presStyleIdx="3" presStyleCnt="8">
        <dgm:presLayoutVars>
          <dgm:bulletEnabled val="1"/>
        </dgm:presLayoutVars>
      </dgm:prSet>
      <dgm:spPr/>
    </dgm:pt>
    <dgm:pt modelId="{578DF616-969B-4CD7-9222-1E003322BBA1}" type="pres">
      <dgm:prSet presAssocID="{8D995E56-9EAA-4EF8-A570-18EE50FD32B8}" presName="parentNode2" presStyleLbl="node1" presStyleIdx="3" presStyleCnt="8" custLinFactY="-100000" custLinFactNeighborX="-15327" custLinFactNeighborY="-184906">
        <dgm:presLayoutVars>
          <dgm:chMax val="0"/>
          <dgm:bulletEnabled val="1"/>
        </dgm:presLayoutVars>
      </dgm:prSet>
      <dgm:spPr/>
    </dgm:pt>
    <dgm:pt modelId="{BDEE5254-A754-4F97-8D28-973F2D2A2C41}" type="pres">
      <dgm:prSet presAssocID="{8D995E56-9EAA-4EF8-A570-18EE50FD32B8}" presName="connSite2" presStyleCnt="0"/>
      <dgm:spPr/>
    </dgm:pt>
    <dgm:pt modelId="{1929259D-D783-4285-93DA-D28339D95D5C}" type="pres">
      <dgm:prSet presAssocID="{978A7864-16F4-45D8-802E-8AE3A1F777D3}" presName="Name18" presStyleLbl="sibTrans2D1" presStyleIdx="3" presStyleCnt="7"/>
      <dgm:spPr/>
    </dgm:pt>
    <dgm:pt modelId="{A4F4C73A-A5CA-41D7-87F9-1225F4E4A14A}" type="pres">
      <dgm:prSet presAssocID="{2BF15DEB-EAF6-4CF1-8355-5FCDA4BAFC27}" presName="composite1" presStyleCnt="0"/>
      <dgm:spPr/>
    </dgm:pt>
    <dgm:pt modelId="{9C19B57D-9705-4455-A92C-1047EE77688A}" type="pres">
      <dgm:prSet presAssocID="{2BF15DEB-EAF6-4CF1-8355-5FCDA4BAFC27}" presName="dummyNode1" presStyleLbl="node1" presStyleIdx="3" presStyleCnt="8"/>
      <dgm:spPr/>
    </dgm:pt>
    <dgm:pt modelId="{9EC5B632-4C86-4A05-B0D2-1355872F0646}" type="pres">
      <dgm:prSet presAssocID="{2BF15DEB-EAF6-4CF1-8355-5FCDA4BAFC27}" presName="childNode1" presStyleLbl="bgAcc1" presStyleIdx="4" presStyleCnt="8" custScaleY="157349">
        <dgm:presLayoutVars>
          <dgm:bulletEnabled val="1"/>
        </dgm:presLayoutVars>
      </dgm:prSet>
      <dgm:spPr/>
    </dgm:pt>
    <dgm:pt modelId="{59D599D8-B1E5-46B4-88AF-DE7DAB48AE0B}" type="pres">
      <dgm:prSet presAssocID="{2BF15DEB-EAF6-4CF1-8355-5FCDA4BAFC27}" presName="childNode1tx" presStyleLbl="bgAcc1" presStyleIdx="4" presStyleCnt="8">
        <dgm:presLayoutVars>
          <dgm:bulletEnabled val="1"/>
        </dgm:presLayoutVars>
      </dgm:prSet>
      <dgm:spPr/>
    </dgm:pt>
    <dgm:pt modelId="{AB71A4CD-8775-4954-8348-8580E3DE94BA}" type="pres">
      <dgm:prSet presAssocID="{2BF15DEB-EAF6-4CF1-8355-5FCDA4BAFC27}" presName="parentNode1" presStyleLbl="node1" presStyleIdx="4" presStyleCnt="8" custLinFactY="21090" custLinFactNeighborX="-4098" custLinFactNeighborY="100000">
        <dgm:presLayoutVars>
          <dgm:chMax val="1"/>
          <dgm:bulletEnabled val="1"/>
        </dgm:presLayoutVars>
      </dgm:prSet>
      <dgm:spPr/>
    </dgm:pt>
    <dgm:pt modelId="{3259E0FE-93AF-4DA3-8247-5DDBD671AEDE}" type="pres">
      <dgm:prSet presAssocID="{2BF15DEB-EAF6-4CF1-8355-5FCDA4BAFC27}" presName="connSite1" presStyleCnt="0"/>
      <dgm:spPr/>
    </dgm:pt>
    <dgm:pt modelId="{AAFD6845-C489-472F-BDB7-A54843B81670}" type="pres">
      <dgm:prSet presAssocID="{73759A37-1253-4697-B1AE-181DD65D391A}" presName="Name9" presStyleLbl="sibTrans2D1" presStyleIdx="4" presStyleCnt="7"/>
      <dgm:spPr/>
    </dgm:pt>
    <dgm:pt modelId="{956F7669-F37F-4E1E-A4AE-06AD3942492B}" type="pres">
      <dgm:prSet presAssocID="{E0A29909-6693-4ABF-99B0-0E3E22ABF0FB}" presName="composite2" presStyleCnt="0"/>
      <dgm:spPr/>
    </dgm:pt>
    <dgm:pt modelId="{D626A706-7094-4DD4-93C5-BB13D02E69A6}" type="pres">
      <dgm:prSet presAssocID="{E0A29909-6693-4ABF-99B0-0E3E22ABF0FB}" presName="dummyNode2" presStyleLbl="node1" presStyleIdx="4" presStyleCnt="8"/>
      <dgm:spPr/>
    </dgm:pt>
    <dgm:pt modelId="{6D11008B-37BC-47DD-99E8-8600733AACDF}" type="pres">
      <dgm:prSet presAssocID="{E0A29909-6693-4ABF-99B0-0E3E22ABF0FB}" presName="childNode2" presStyleLbl="bgAcc1" presStyleIdx="5" presStyleCnt="8" custScaleX="118173" custScaleY="316929">
        <dgm:presLayoutVars>
          <dgm:bulletEnabled val="1"/>
        </dgm:presLayoutVars>
      </dgm:prSet>
      <dgm:spPr/>
    </dgm:pt>
    <dgm:pt modelId="{5C19E728-C8CA-43D4-B6EC-1EF286BDF048}" type="pres">
      <dgm:prSet presAssocID="{E0A29909-6693-4ABF-99B0-0E3E22ABF0FB}" presName="childNode2tx" presStyleLbl="bgAcc1" presStyleIdx="5" presStyleCnt="8">
        <dgm:presLayoutVars>
          <dgm:bulletEnabled val="1"/>
        </dgm:presLayoutVars>
      </dgm:prSet>
      <dgm:spPr/>
    </dgm:pt>
    <dgm:pt modelId="{C2DF1964-8449-4CBA-93B6-CD9A63DF1F1D}" type="pres">
      <dgm:prSet presAssocID="{E0A29909-6693-4ABF-99B0-0E3E22ABF0FB}" presName="parentNode2" presStyleLbl="node1" presStyleIdx="5" presStyleCnt="8" custLinFactY="-82923" custLinFactNeighborX="-9221" custLinFactNeighborY="-100000">
        <dgm:presLayoutVars>
          <dgm:chMax val="0"/>
          <dgm:bulletEnabled val="1"/>
        </dgm:presLayoutVars>
      </dgm:prSet>
      <dgm:spPr/>
    </dgm:pt>
    <dgm:pt modelId="{E0ACE7BD-080C-4A80-B5D2-B97279045E3C}" type="pres">
      <dgm:prSet presAssocID="{E0A29909-6693-4ABF-99B0-0E3E22ABF0FB}" presName="connSite2" presStyleCnt="0"/>
      <dgm:spPr/>
    </dgm:pt>
    <dgm:pt modelId="{FC281FCF-255D-4C09-AF7F-FE88C37BF9BA}" type="pres">
      <dgm:prSet presAssocID="{496E7BCA-8179-4070-8748-089D2D51FC89}" presName="Name18" presStyleLbl="sibTrans2D1" presStyleIdx="5" presStyleCnt="7"/>
      <dgm:spPr/>
    </dgm:pt>
    <dgm:pt modelId="{7A7EA9E8-0F71-4FCF-AFF3-48F7649CBA42}" type="pres">
      <dgm:prSet presAssocID="{D7174E8F-7D0F-4B72-B9CC-657D20757F7A}" presName="composite1" presStyleCnt="0"/>
      <dgm:spPr/>
    </dgm:pt>
    <dgm:pt modelId="{9BD30593-DD94-435B-A7A2-BBF823FE26D3}" type="pres">
      <dgm:prSet presAssocID="{D7174E8F-7D0F-4B72-B9CC-657D20757F7A}" presName="dummyNode1" presStyleLbl="node1" presStyleIdx="5" presStyleCnt="8"/>
      <dgm:spPr/>
    </dgm:pt>
    <dgm:pt modelId="{6CCF39AE-6D00-4F09-9B6A-B1BD5257D768}" type="pres">
      <dgm:prSet presAssocID="{D7174E8F-7D0F-4B72-B9CC-657D20757F7A}" presName="childNode1" presStyleLbl="bgAcc1" presStyleIdx="6" presStyleCnt="8" custScaleY="187504">
        <dgm:presLayoutVars>
          <dgm:bulletEnabled val="1"/>
        </dgm:presLayoutVars>
      </dgm:prSet>
      <dgm:spPr/>
    </dgm:pt>
    <dgm:pt modelId="{3E192570-2CD5-4ED8-AC6B-C0DC68942A84}" type="pres">
      <dgm:prSet presAssocID="{D7174E8F-7D0F-4B72-B9CC-657D20757F7A}" presName="childNode1tx" presStyleLbl="bgAcc1" presStyleIdx="6" presStyleCnt="8">
        <dgm:presLayoutVars>
          <dgm:bulletEnabled val="1"/>
        </dgm:presLayoutVars>
      </dgm:prSet>
      <dgm:spPr/>
    </dgm:pt>
    <dgm:pt modelId="{5BB7F593-2715-4487-9DF8-FCD593A66343}" type="pres">
      <dgm:prSet presAssocID="{D7174E8F-7D0F-4B72-B9CC-657D20757F7A}" presName="parentNode1" presStyleLbl="node1" presStyleIdx="6" presStyleCnt="8" custLinFactY="32561" custLinFactNeighborX="6202" custLinFactNeighborY="100000">
        <dgm:presLayoutVars>
          <dgm:chMax val="1"/>
          <dgm:bulletEnabled val="1"/>
        </dgm:presLayoutVars>
      </dgm:prSet>
      <dgm:spPr/>
    </dgm:pt>
    <dgm:pt modelId="{200A31EC-DD66-4B2E-9C1D-F00EF1CF10F4}" type="pres">
      <dgm:prSet presAssocID="{D7174E8F-7D0F-4B72-B9CC-657D20757F7A}" presName="connSite1" presStyleCnt="0"/>
      <dgm:spPr/>
    </dgm:pt>
    <dgm:pt modelId="{4A10F9BF-8D73-4D8C-A387-62E69AC44FF1}" type="pres">
      <dgm:prSet presAssocID="{10C1C112-AD2E-4136-BF06-559E66E0A5CE}" presName="Name9" presStyleLbl="sibTrans2D1" presStyleIdx="6" presStyleCnt="7"/>
      <dgm:spPr/>
    </dgm:pt>
    <dgm:pt modelId="{661AAFF3-4C4E-4DE2-BED7-5757CA3C9539}" type="pres">
      <dgm:prSet presAssocID="{E1CBEAA3-C7BC-412B-A3FC-A124E5DE5507}" presName="composite2" presStyleCnt="0"/>
      <dgm:spPr/>
    </dgm:pt>
    <dgm:pt modelId="{C33D1F11-44EC-462D-BC78-628C88D1E823}" type="pres">
      <dgm:prSet presAssocID="{E1CBEAA3-C7BC-412B-A3FC-A124E5DE5507}" presName="dummyNode2" presStyleLbl="node1" presStyleIdx="6" presStyleCnt="8"/>
      <dgm:spPr/>
    </dgm:pt>
    <dgm:pt modelId="{CE949D29-EE63-4D2D-AF01-4B8F037F553D}" type="pres">
      <dgm:prSet presAssocID="{E1CBEAA3-C7BC-412B-A3FC-A124E5DE5507}" presName="childNode2" presStyleLbl="bgAcc1" presStyleIdx="7" presStyleCnt="8" custScaleY="292422">
        <dgm:presLayoutVars>
          <dgm:bulletEnabled val="1"/>
        </dgm:presLayoutVars>
      </dgm:prSet>
      <dgm:spPr/>
    </dgm:pt>
    <dgm:pt modelId="{4B6E3FF9-8774-4CDD-8E2E-16D118A84C0E}" type="pres">
      <dgm:prSet presAssocID="{E1CBEAA3-C7BC-412B-A3FC-A124E5DE5507}" presName="childNode2tx" presStyleLbl="bgAcc1" presStyleIdx="7" presStyleCnt="8">
        <dgm:presLayoutVars>
          <dgm:bulletEnabled val="1"/>
        </dgm:presLayoutVars>
      </dgm:prSet>
      <dgm:spPr/>
    </dgm:pt>
    <dgm:pt modelId="{A91EA301-FA31-47A5-AA2F-526334193371}" type="pres">
      <dgm:prSet presAssocID="{E1CBEAA3-C7BC-412B-A3FC-A124E5DE5507}" presName="parentNode2" presStyleLbl="node1" presStyleIdx="7" presStyleCnt="8" custLinFactY="-29962" custLinFactNeighborX="-6202" custLinFactNeighborY="-100000">
        <dgm:presLayoutVars>
          <dgm:chMax val="0"/>
          <dgm:bulletEnabled val="1"/>
        </dgm:presLayoutVars>
      </dgm:prSet>
      <dgm:spPr/>
    </dgm:pt>
    <dgm:pt modelId="{976640C3-D3DC-4924-AF27-91C601D6EB94}" type="pres">
      <dgm:prSet presAssocID="{E1CBEAA3-C7BC-412B-A3FC-A124E5DE5507}" presName="connSite2" presStyleCnt="0"/>
      <dgm:spPr/>
    </dgm:pt>
  </dgm:ptLst>
  <dgm:cxnLst>
    <dgm:cxn modelId="{C08B1801-B6D3-43DA-8463-18B21774A368}" srcId="{4641A24D-7EC2-4CF7-881A-B9A01CC39E0E}" destId="{34CEA589-73B3-419A-BFC5-D93824622B29}" srcOrd="0" destOrd="0" parTransId="{B27E76FE-9022-4BE1-B01C-74A9932EF71A}" sibTransId="{89D8B346-6587-4661-A80B-0A86EFDA4E85}"/>
    <dgm:cxn modelId="{690D480C-CBCD-4BB3-A33D-9F78B3471098}" srcId="{E0A29909-6693-4ABF-99B0-0E3E22ABF0FB}" destId="{59776BA5-37CC-4DF4-8FCB-F2CC43139893}" srcOrd="1" destOrd="0" parTransId="{B9BC275F-2055-44CF-916D-6213118D3BFE}" sibTransId="{864D0D9C-E761-401E-BECE-9C40FC3233DE}"/>
    <dgm:cxn modelId="{DC515C0E-9B69-48B0-A982-9B223AA8C987}" type="presOf" srcId="{7C943571-CCD5-4A64-9434-F3CD3BD20429}" destId="{9EC5B632-4C86-4A05-B0D2-1355872F0646}" srcOrd="0" destOrd="0" presId="urn:microsoft.com/office/officeart/2005/8/layout/hProcess4"/>
    <dgm:cxn modelId="{A8821216-3DB2-4843-99F2-7467CF1697E2}" srcId="{E1CBEAA3-C7BC-412B-A3FC-A124E5DE5507}" destId="{E778CBB9-67A3-4273-8403-AAA4DACE79F6}" srcOrd="0" destOrd="0" parTransId="{4DE5734B-D947-43C9-90D8-6F788A133F67}" sibTransId="{3FC4DB9B-ACE6-4461-A7AD-51BD7D447289}"/>
    <dgm:cxn modelId="{4DD3D117-E763-4DF8-AA0D-8867D763D538}" type="presOf" srcId="{DE6742C0-C499-4D44-94B7-73443115AB21}" destId="{E06DBF6F-2CD0-4AF7-9D36-49F86AEE9110}" srcOrd="1" destOrd="0" presId="urn:microsoft.com/office/officeart/2005/8/layout/hProcess4"/>
    <dgm:cxn modelId="{1FF4D918-FA70-41D7-B104-BBE21E16DCB8}" type="presOf" srcId="{C3F63BB0-5842-4BCF-A13F-E09B3BEC8ED4}" destId="{6D11008B-37BC-47DD-99E8-8600733AACDF}" srcOrd="0" destOrd="0" presId="urn:microsoft.com/office/officeart/2005/8/layout/hProcess4"/>
    <dgm:cxn modelId="{0FC79319-4816-4434-BAB8-9071188BDF3C}" srcId="{5D47235E-908C-4882-9D85-4EDF5B20B2CD}" destId="{3A94A59A-D77F-492A-B353-1480E62604F6}" srcOrd="0" destOrd="0" parTransId="{122B14A1-BE87-4FE8-B40D-B91E079F5DCC}" sibTransId="{02F82417-0584-4FBA-8B10-8AD3D396A004}"/>
    <dgm:cxn modelId="{1ECF9B1A-BEDC-4858-AD16-35146DD9C0B8}" srcId="{D7174E8F-7D0F-4B72-B9CC-657D20757F7A}" destId="{F774DE30-8149-4666-A750-B169507A811F}" srcOrd="0" destOrd="0" parTransId="{4D1EFE8F-4198-4EFF-88F4-37C4C3B7B7B4}" sibTransId="{9C2B46D6-35A5-44C4-A69B-B70F92F4B6E7}"/>
    <dgm:cxn modelId="{17577324-39D2-446F-B077-7AE862908E7A}" type="presOf" srcId="{D7174E8F-7D0F-4B72-B9CC-657D20757F7A}" destId="{5BB7F593-2715-4487-9DF8-FCD593A66343}" srcOrd="0" destOrd="0" presId="urn:microsoft.com/office/officeart/2005/8/layout/hProcess4"/>
    <dgm:cxn modelId="{065BEC2A-8E32-4D78-B2F0-D9D044D00B0F}" srcId="{34CEA589-73B3-419A-BFC5-D93824622B29}" destId="{CF05954B-D2EF-426B-A71E-E41EC1BD3067}" srcOrd="0" destOrd="0" parTransId="{367D8D0E-D0E3-4E9A-B035-45D8739E2D1C}" sibTransId="{9529D91E-956D-4BC7-97F5-FAD0DBB91F94}"/>
    <dgm:cxn modelId="{5DAFD733-405A-4CD3-B8C4-9FF84902D1E6}" type="presOf" srcId="{978A7864-16F4-45D8-802E-8AE3A1F777D3}" destId="{1929259D-D783-4285-93DA-D28339D95D5C}" srcOrd="0" destOrd="0" presId="urn:microsoft.com/office/officeart/2005/8/layout/hProcess4"/>
    <dgm:cxn modelId="{CD79AA36-8BB7-48F6-BE98-6CDC555B3A7D}" type="presOf" srcId="{4A8F4D14-6582-40A2-880D-96B06D992719}" destId="{B3EC44B1-D137-4ACB-ADA8-FEA20072E78D}" srcOrd="0" destOrd="1" presId="urn:microsoft.com/office/officeart/2005/8/layout/hProcess4"/>
    <dgm:cxn modelId="{0E907539-C43B-4FDE-8378-ED51D385BF2F}" type="presOf" srcId="{CF05954B-D2EF-426B-A71E-E41EC1BD3067}" destId="{CF85A27A-EECA-4F4C-8324-BA6D93BECF8C}" srcOrd="0" destOrd="0" presId="urn:microsoft.com/office/officeart/2005/8/layout/hProcess4"/>
    <dgm:cxn modelId="{FAC0BC39-B870-4152-9A69-6B4AC3E8AD22}" type="presOf" srcId="{3E3238F0-30CF-489C-8A81-DF4A0D702442}" destId="{FDE67625-0922-4630-AEE2-E0CBAC4D7248}" srcOrd="1" destOrd="2" presId="urn:microsoft.com/office/officeart/2005/8/layout/hProcess4"/>
    <dgm:cxn modelId="{AF0EE239-19BD-402F-A9F5-0FEB118E4DBC}" type="presOf" srcId="{3A94A59A-D77F-492A-B353-1480E62604F6}" destId="{5E1AA9CB-680D-4ED9-8112-FC09125366B2}" srcOrd="1" destOrd="0" presId="urn:microsoft.com/office/officeart/2005/8/layout/hProcess4"/>
    <dgm:cxn modelId="{E0F3463A-99E2-4323-90AD-55D0C41FB723}" srcId="{5D47235E-908C-4882-9D85-4EDF5B20B2CD}" destId="{ECEBA5CD-BFF4-44B8-8682-6F19E33F3906}" srcOrd="1" destOrd="0" parTransId="{830C6D7B-0BD7-4778-AD18-1FC08AC876A8}" sibTransId="{DB50787B-86C2-4B6B-B679-4AF6F9E0653B}"/>
    <dgm:cxn modelId="{871CE23D-362E-498A-93F1-DE4886A0F5E1}" type="presOf" srcId="{34CEA589-73B3-419A-BFC5-D93824622B29}" destId="{A9096422-468C-43CE-A01B-E11682E76653}" srcOrd="0" destOrd="0" presId="urn:microsoft.com/office/officeart/2005/8/layout/hProcess4"/>
    <dgm:cxn modelId="{AD708E3F-23C6-43AC-AC80-5BFBD6341BED}" type="presOf" srcId="{3A94A59A-D77F-492A-B353-1480E62604F6}" destId="{6898F970-E004-4C38-8E0B-653A4B4A9973}" srcOrd="0" destOrd="0" presId="urn:microsoft.com/office/officeart/2005/8/layout/hProcess4"/>
    <dgm:cxn modelId="{6F3FCC5C-C661-4A27-80E5-2CB78E7CD8BF}" type="presOf" srcId="{F774DE30-8149-4666-A750-B169507A811F}" destId="{3E192570-2CD5-4ED8-AC6B-C0DC68942A84}" srcOrd="1" destOrd="0" presId="urn:microsoft.com/office/officeart/2005/8/layout/hProcess4"/>
    <dgm:cxn modelId="{8C9A2C63-7F39-47FD-B6C5-17B527E97413}" type="presOf" srcId="{C19814AD-C999-4C94-AFAB-446AE2B4F745}" destId="{FDE67625-0922-4630-AEE2-E0CBAC4D7248}" srcOrd="1" destOrd="0" presId="urn:microsoft.com/office/officeart/2005/8/layout/hProcess4"/>
    <dgm:cxn modelId="{1F104C68-EADE-42B5-ABE9-C944805A9795}" type="presOf" srcId="{B20F3B2A-FBF9-4AD0-B338-811B8117D3C5}" destId="{900442DF-CF05-4167-9D93-FD333ABB8A26}" srcOrd="0" destOrd="0" presId="urn:microsoft.com/office/officeart/2005/8/layout/hProcess4"/>
    <dgm:cxn modelId="{8B0EA548-414F-499E-AD38-C8CE84641C7E}" type="presOf" srcId="{DDCD7E5A-85A7-47B2-B393-D7581740E749}" destId="{8F4C6E02-4ED1-4425-98A4-E38A69F56E22}" srcOrd="0" destOrd="0" presId="urn:microsoft.com/office/officeart/2005/8/layout/hProcess4"/>
    <dgm:cxn modelId="{3C5FF448-7D63-4A05-AE8F-0ECBA54B49F2}" type="presOf" srcId="{ECEBA5CD-BFF4-44B8-8682-6F19E33F3906}" destId="{5E1AA9CB-680D-4ED9-8112-FC09125366B2}" srcOrd="1" destOrd="1" presId="urn:microsoft.com/office/officeart/2005/8/layout/hProcess4"/>
    <dgm:cxn modelId="{D1D6414A-C9EE-4068-B41E-782B1F7D89D9}" srcId="{2BF15DEB-EAF6-4CF1-8355-5FCDA4BAFC27}" destId="{7C943571-CCD5-4A64-9434-F3CD3BD20429}" srcOrd="0" destOrd="0" parTransId="{370C2F11-78AB-48B2-A4EF-BD4D050A2F18}" sibTransId="{0775C449-05ED-487D-9AEA-AAC58C3793CE}"/>
    <dgm:cxn modelId="{000CF76A-1674-4FA9-9DCE-CCA84A9E1532}" type="presOf" srcId="{DE6742C0-C499-4D44-94B7-73443115AB21}" destId="{DC732BA0-1466-4F7B-8CD8-039A15FD159E}" srcOrd="0" destOrd="0" presId="urn:microsoft.com/office/officeart/2005/8/layout/hProcess4"/>
    <dgm:cxn modelId="{F8F6AE4D-7F58-42C8-9094-9CD77C69C481}" type="presOf" srcId="{E0A29909-6693-4ABF-99B0-0E3E22ABF0FB}" destId="{C2DF1964-8449-4CBA-93B6-CD9A63DF1F1D}" srcOrd="0" destOrd="0" presId="urn:microsoft.com/office/officeart/2005/8/layout/hProcess4"/>
    <dgm:cxn modelId="{F2DBB36F-E7A1-4891-9538-0674BCC608B8}" type="presOf" srcId="{F774DE30-8149-4666-A750-B169507A811F}" destId="{6CCF39AE-6D00-4F09-9B6A-B1BD5257D768}" srcOrd="0" destOrd="0" presId="urn:microsoft.com/office/officeart/2005/8/layout/hProcess4"/>
    <dgm:cxn modelId="{03B1E555-FCF9-4EF1-8508-72FFD2247C8D}" type="presOf" srcId="{496E7BCA-8179-4070-8748-089D2D51FC89}" destId="{FC281FCF-255D-4C09-AF7F-FE88C37BF9BA}" srcOrd="0" destOrd="0" presId="urn:microsoft.com/office/officeart/2005/8/layout/hProcess4"/>
    <dgm:cxn modelId="{B3FF6157-474D-4F47-B476-A3CC92AB0D68}" srcId="{4641A24D-7EC2-4CF7-881A-B9A01CC39E0E}" destId="{8D995E56-9EAA-4EF8-A570-18EE50FD32B8}" srcOrd="3" destOrd="0" parTransId="{0F373FEF-E890-4C4F-AABA-1E433E8956D0}" sibTransId="{978A7864-16F4-45D8-802E-8AE3A1F777D3}"/>
    <dgm:cxn modelId="{9A93F277-8285-4171-A0A7-7B5DA2432426}" srcId="{4641A24D-7EC2-4CF7-881A-B9A01CC39E0E}" destId="{2BF15DEB-EAF6-4CF1-8355-5FCDA4BAFC27}" srcOrd="4" destOrd="0" parTransId="{7C372FEE-7FB3-4658-A4C7-9B039FFB7D06}" sibTransId="{73759A37-1253-4697-B1AE-181DD65D391A}"/>
    <dgm:cxn modelId="{97BAB078-DA9E-47DE-8418-90884EB34A77}" type="presOf" srcId="{59776BA5-37CC-4DF4-8FCB-F2CC43139893}" destId="{5C19E728-C8CA-43D4-B6EC-1EF286BDF048}" srcOrd="1" destOrd="1" presId="urn:microsoft.com/office/officeart/2005/8/layout/hProcess4"/>
    <dgm:cxn modelId="{6B330E7B-D2A7-4C25-99D7-06AFB53ACAEA}" type="presOf" srcId="{E778CBB9-67A3-4273-8403-AAA4DACE79F6}" destId="{4B6E3FF9-8774-4CDD-8E2E-16D118A84C0E}" srcOrd="1" destOrd="0" presId="urn:microsoft.com/office/officeart/2005/8/layout/hProcess4"/>
    <dgm:cxn modelId="{7E958D7D-201D-40B4-BC6A-57D4C9C041F7}" type="presOf" srcId="{4A8F4D14-6582-40A2-880D-96B06D992719}" destId="{FDE67625-0922-4630-AEE2-E0CBAC4D7248}" srcOrd="1" destOrd="1" presId="urn:microsoft.com/office/officeart/2005/8/layout/hProcess4"/>
    <dgm:cxn modelId="{8D4C327F-C1D9-4DE5-AB60-E1ABA3C75F31}" srcId="{4641A24D-7EC2-4CF7-881A-B9A01CC39E0E}" destId="{E0A29909-6693-4ABF-99B0-0E3E22ABF0FB}" srcOrd="5" destOrd="0" parTransId="{8170868F-CDE4-42A1-9F9D-4BA23F3870B5}" sibTransId="{496E7BCA-8179-4070-8748-089D2D51FC89}"/>
    <dgm:cxn modelId="{6B3F547F-17B8-48E8-8307-A7E76C9D551B}" type="presOf" srcId="{2BF15DEB-EAF6-4CF1-8355-5FCDA4BAFC27}" destId="{AB71A4CD-8775-4954-8348-8580E3DE94BA}" srcOrd="0" destOrd="0" presId="urn:microsoft.com/office/officeart/2005/8/layout/hProcess4"/>
    <dgm:cxn modelId="{3F98CE82-6814-4287-A636-09F5D0A5F929}" type="presOf" srcId="{E778CBB9-67A3-4273-8403-AAA4DACE79F6}" destId="{CE949D29-EE63-4D2D-AF01-4B8F037F553D}" srcOrd="0" destOrd="0" presId="urn:microsoft.com/office/officeart/2005/8/layout/hProcess4"/>
    <dgm:cxn modelId="{4199558B-21F4-4BFF-860D-8618287E8961}" type="presOf" srcId="{C3F63BB0-5842-4BCF-A13F-E09B3BEC8ED4}" destId="{5C19E728-C8CA-43D4-B6EC-1EF286BDF048}" srcOrd="1" destOrd="0" presId="urn:microsoft.com/office/officeart/2005/8/layout/hProcess4"/>
    <dgm:cxn modelId="{16731090-E451-4D73-8BAA-B4C0880807C2}" type="presOf" srcId="{73759A37-1253-4697-B1AE-181DD65D391A}" destId="{AAFD6845-C489-472F-BDB7-A54843B81670}" srcOrd="0" destOrd="0" presId="urn:microsoft.com/office/officeart/2005/8/layout/hProcess4"/>
    <dgm:cxn modelId="{D15FF594-83BE-434A-BCDC-D5B7F4AF556A}" type="presOf" srcId="{3E3238F0-30CF-489C-8A81-DF4A0D702442}" destId="{B3EC44B1-D137-4ACB-ADA8-FEA20072E78D}" srcOrd="0" destOrd="2" presId="urn:microsoft.com/office/officeart/2005/8/layout/hProcess4"/>
    <dgm:cxn modelId="{BEFDA397-01D2-4F8E-B4BC-35E2D9589BB8}" srcId="{4641A24D-7EC2-4CF7-881A-B9A01CC39E0E}" destId="{5D47235E-908C-4882-9D85-4EDF5B20B2CD}" srcOrd="1" destOrd="0" parTransId="{0EEFA3D2-165A-42CA-AFB7-09F40B88DB19}" sibTransId="{B20F3B2A-FBF9-4AD0-B338-811B8117D3C5}"/>
    <dgm:cxn modelId="{2EFBF89A-50A6-467C-9B3B-565CC1B27A41}" type="presOf" srcId="{CF05954B-D2EF-426B-A71E-E41EC1BD3067}" destId="{8BE60B80-C372-4BA5-B1D7-22074FF6EB39}" srcOrd="1" destOrd="0" presId="urn:microsoft.com/office/officeart/2005/8/layout/hProcess4"/>
    <dgm:cxn modelId="{7972C89B-C0F7-4296-B135-71B13CC2635F}" srcId="{E1CBEAA3-C7BC-412B-A3FC-A124E5DE5507}" destId="{93BFA163-2584-4FAD-B6A4-F871153BF668}" srcOrd="1" destOrd="0" parTransId="{4D23DC7A-52A8-4281-8C4D-F2751213E534}" sibTransId="{5C5088E7-04FF-4C8A-9DA0-29D355D7FEFF}"/>
    <dgm:cxn modelId="{B739F2A2-B93A-449D-B6BA-8EABC7EDB714}" type="presOf" srcId="{10C1C112-AD2E-4136-BF06-559E66E0A5CE}" destId="{4A10F9BF-8D73-4D8C-A387-62E69AC44FF1}" srcOrd="0" destOrd="0" presId="urn:microsoft.com/office/officeart/2005/8/layout/hProcess4"/>
    <dgm:cxn modelId="{E2C28AA6-F277-4A8C-A909-81EB08B8FBFB}" type="presOf" srcId="{4641A24D-7EC2-4CF7-881A-B9A01CC39E0E}" destId="{2C87F841-FCF0-445C-9581-BBF51887DE96}" srcOrd="0" destOrd="0" presId="urn:microsoft.com/office/officeart/2005/8/layout/hProcess4"/>
    <dgm:cxn modelId="{DE65A5A8-48E4-4F17-A343-82A50585AF20}" type="presOf" srcId="{ECEBA5CD-BFF4-44B8-8682-6F19E33F3906}" destId="{6898F970-E004-4C38-8E0B-653A4B4A9973}" srcOrd="0" destOrd="1" presId="urn:microsoft.com/office/officeart/2005/8/layout/hProcess4"/>
    <dgm:cxn modelId="{01CB93AC-30AF-42B9-8967-D7CDAD498ECB}" type="presOf" srcId="{59776BA5-37CC-4DF4-8FCB-F2CC43139893}" destId="{6D11008B-37BC-47DD-99E8-8600733AACDF}" srcOrd="0" destOrd="1" presId="urn:microsoft.com/office/officeart/2005/8/layout/hProcess4"/>
    <dgm:cxn modelId="{210151B1-20D0-40BE-8BA2-8F4BE6CEEA65}" type="presOf" srcId="{5D47235E-908C-4882-9D85-4EDF5B20B2CD}" destId="{FC726ECD-43EE-4623-9071-B22C673F5D24}" srcOrd="0" destOrd="0" presId="urn:microsoft.com/office/officeart/2005/8/layout/hProcess4"/>
    <dgm:cxn modelId="{054AE7B3-6A34-460D-A323-B13E00172EFD}" srcId="{4641A24D-7EC2-4CF7-881A-B9A01CC39E0E}" destId="{E1CBEAA3-C7BC-412B-A3FC-A124E5DE5507}" srcOrd="7" destOrd="0" parTransId="{7DFB1E43-A2F1-43A7-AF9A-94DA74880C27}" sibTransId="{74A3C3A6-8824-4CE2-B1CB-FEF769A97AAA}"/>
    <dgm:cxn modelId="{B48FF3B6-3503-4CD3-ABDF-FEF86C530CF3}" srcId="{4641A24D-7EC2-4CF7-881A-B9A01CC39E0E}" destId="{D7174E8F-7D0F-4B72-B9CC-657D20757F7A}" srcOrd="6" destOrd="0" parTransId="{D2918A4F-C9F4-4C9D-B203-3AF8FA5DA7FB}" sibTransId="{10C1C112-AD2E-4136-BF06-559E66E0A5CE}"/>
    <dgm:cxn modelId="{D8FBDFBA-306D-4E34-9C5B-A5FBAC1E8C74}" srcId="{4641A24D-7EC2-4CF7-881A-B9A01CC39E0E}" destId="{DDCD7E5A-85A7-47B2-B393-D7581740E749}" srcOrd="2" destOrd="0" parTransId="{10FE1593-2047-4D59-8FCA-D857D7F599B1}" sibTransId="{C0C60445-A936-496B-A600-52AB6DB671D4}"/>
    <dgm:cxn modelId="{06AEA2D3-BBB5-4E50-A983-843A16FBA96D}" srcId="{E0A29909-6693-4ABF-99B0-0E3E22ABF0FB}" destId="{C3F63BB0-5842-4BCF-A13F-E09B3BEC8ED4}" srcOrd="0" destOrd="0" parTransId="{C1CC9308-7760-4A48-AB71-DF5AD5D0A3F4}" sibTransId="{D546FA1F-27E6-4D3B-BFA5-261776E07528}"/>
    <dgm:cxn modelId="{6464AFD6-D553-4BB2-876E-69EF5C219157}" type="presOf" srcId="{93BFA163-2584-4FAD-B6A4-F871153BF668}" destId="{CE949D29-EE63-4D2D-AF01-4B8F037F553D}" srcOrd="0" destOrd="1" presId="urn:microsoft.com/office/officeart/2005/8/layout/hProcess4"/>
    <dgm:cxn modelId="{C9C4E0DB-9BE7-4336-AAEE-A5D10A525562}" srcId="{DDCD7E5A-85A7-47B2-B393-D7581740E749}" destId="{DE6742C0-C499-4D44-94B7-73443115AB21}" srcOrd="0" destOrd="0" parTransId="{0650838F-C875-44F5-8316-701BDBA409DD}" sibTransId="{1AC6743D-6617-4374-8D4B-58081FB056DF}"/>
    <dgm:cxn modelId="{DD123BDC-CF79-4156-8799-DFFAE09AAA29}" type="presOf" srcId="{7C943571-CCD5-4A64-9434-F3CD3BD20429}" destId="{59D599D8-B1E5-46B4-88AF-DE7DAB48AE0B}" srcOrd="1" destOrd="0" presId="urn:microsoft.com/office/officeart/2005/8/layout/hProcess4"/>
    <dgm:cxn modelId="{5E9C5CDE-A9C2-4589-8113-5FD34A86E548}" srcId="{8D995E56-9EAA-4EF8-A570-18EE50FD32B8}" destId="{3E3238F0-30CF-489C-8A81-DF4A0D702442}" srcOrd="2" destOrd="0" parTransId="{3FA737B3-FECC-4FF2-A322-98AB7097302C}" sibTransId="{1F9F530C-592D-485D-94EF-773EFF9C21DB}"/>
    <dgm:cxn modelId="{015F75E1-E8CD-4A3C-89FE-573F6E25893E}" type="presOf" srcId="{8D995E56-9EAA-4EF8-A570-18EE50FD32B8}" destId="{578DF616-969B-4CD7-9222-1E003322BBA1}" srcOrd="0" destOrd="0" presId="urn:microsoft.com/office/officeart/2005/8/layout/hProcess4"/>
    <dgm:cxn modelId="{6140E8EC-A0CF-4A80-8F5C-3D53095F8C57}" type="presOf" srcId="{C19814AD-C999-4C94-AFAB-446AE2B4F745}" destId="{B3EC44B1-D137-4ACB-ADA8-FEA20072E78D}" srcOrd="0" destOrd="0" presId="urn:microsoft.com/office/officeart/2005/8/layout/hProcess4"/>
    <dgm:cxn modelId="{7BE9DFEE-7904-4CB5-8F4A-064CE7F8E49D}" srcId="{8D995E56-9EAA-4EF8-A570-18EE50FD32B8}" destId="{C19814AD-C999-4C94-AFAB-446AE2B4F745}" srcOrd="0" destOrd="0" parTransId="{4F7C8947-8DDD-4E54-8AAE-9D3748BE5C1D}" sibTransId="{95387670-93D1-4B5C-8DFB-E2B677C602B6}"/>
    <dgm:cxn modelId="{C31822EF-AD5F-4E9E-9412-44C94E250AF2}" type="presOf" srcId="{89D8B346-6587-4661-A80B-0A86EFDA4E85}" destId="{F0B15C0B-641E-46DF-8522-306F8EFB18F9}" srcOrd="0" destOrd="0" presId="urn:microsoft.com/office/officeart/2005/8/layout/hProcess4"/>
    <dgm:cxn modelId="{32ED95F5-F61E-4AA8-91B3-6D3BED247FE9}" type="presOf" srcId="{93BFA163-2584-4FAD-B6A4-F871153BF668}" destId="{4B6E3FF9-8774-4CDD-8E2E-16D118A84C0E}" srcOrd="1" destOrd="1" presId="urn:microsoft.com/office/officeart/2005/8/layout/hProcess4"/>
    <dgm:cxn modelId="{1A4E35F7-D98B-4D34-9AA5-2472F39C3D9B}" type="presOf" srcId="{C0C60445-A936-496B-A600-52AB6DB671D4}" destId="{35DD36C5-175C-4B9F-AB4B-35E356989868}" srcOrd="0" destOrd="0" presId="urn:microsoft.com/office/officeart/2005/8/layout/hProcess4"/>
    <dgm:cxn modelId="{A663D0FD-F7DD-4810-A2CD-5853A3ABD4A9}" type="presOf" srcId="{E1CBEAA3-C7BC-412B-A3FC-A124E5DE5507}" destId="{A91EA301-FA31-47A5-AA2F-526334193371}" srcOrd="0" destOrd="0" presId="urn:microsoft.com/office/officeart/2005/8/layout/hProcess4"/>
    <dgm:cxn modelId="{2499CFFE-977F-44A8-833E-46F972E2F1FF}" srcId="{8D995E56-9EAA-4EF8-A570-18EE50FD32B8}" destId="{4A8F4D14-6582-40A2-880D-96B06D992719}" srcOrd="1" destOrd="0" parTransId="{D55464A9-7747-4808-B1C8-7928041B0B3C}" sibTransId="{24BE4781-2FFB-4FD7-879D-3DC5E6016E23}"/>
    <dgm:cxn modelId="{014882DA-4F2E-45F3-B4C3-9E214371E7B9}" type="presParOf" srcId="{2C87F841-FCF0-445C-9581-BBF51887DE96}" destId="{9D204932-4238-45FE-AED1-1FE56082AE3B}" srcOrd="0" destOrd="0" presId="urn:microsoft.com/office/officeart/2005/8/layout/hProcess4"/>
    <dgm:cxn modelId="{C4D8EE0B-FDDB-47C0-8983-BA0C99C42A06}" type="presParOf" srcId="{2C87F841-FCF0-445C-9581-BBF51887DE96}" destId="{DB681F10-8E57-444D-BDED-B237EB1BFDCC}" srcOrd="1" destOrd="0" presId="urn:microsoft.com/office/officeart/2005/8/layout/hProcess4"/>
    <dgm:cxn modelId="{1D331801-BEC0-4C1A-8233-DADDD1FDF89C}" type="presParOf" srcId="{2C87F841-FCF0-445C-9581-BBF51887DE96}" destId="{F89D7848-A3BC-45CE-B8C7-16BD397021D9}" srcOrd="2" destOrd="0" presId="urn:microsoft.com/office/officeart/2005/8/layout/hProcess4"/>
    <dgm:cxn modelId="{15421CE3-2105-4D81-B6B3-52B0DC812BDC}" type="presParOf" srcId="{F89D7848-A3BC-45CE-B8C7-16BD397021D9}" destId="{756F994E-89EC-4140-B425-A61F24D2CEAF}" srcOrd="0" destOrd="0" presId="urn:microsoft.com/office/officeart/2005/8/layout/hProcess4"/>
    <dgm:cxn modelId="{625B73AD-B9B6-4BE7-B2EB-00D8CD832261}" type="presParOf" srcId="{756F994E-89EC-4140-B425-A61F24D2CEAF}" destId="{B630210B-CD58-436D-B844-63677B51DE5B}" srcOrd="0" destOrd="0" presId="urn:microsoft.com/office/officeart/2005/8/layout/hProcess4"/>
    <dgm:cxn modelId="{AC9AF244-1625-4F98-95FE-8543766CF284}" type="presParOf" srcId="{756F994E-89EC-4140-B425-A61F24D2CEAF}" destId="{CF85A27A-EECA-4F4C-8324-BA6D93BECF8C}" srcOrd="1" destOrd="0" presId="urn:microsoft.com/office/officeart/2005/8/layout/hProcess4"/>
    <dgm:cxn modelId="{07F21E10-A1D4-4394-9FD3-6ABC7DB1D436}" type="presParOf" srcId="{756F994E-89EC-4140-B425-A61F24D2CEAF}" destId="{8BE60B80-C372-4BA5-B1D7-22074FF6EB39}" srcOrd="2" destOrd="0" presId="urn:microsoft.com/office/officeart/2005/8/layout/hProcess4"/>
    <dgm:cxn modelId="{701B16AC-9C57-4E66-922D-3D609E3D0E6B}" type="presParOf" srcId="{756F994E-89EC-4140-B425-A61F24D2CEAF}" destId="{A9096422-468C-43CE-A01B-E11682E76653}" srcOrd="3" destOrd="0" presId="urn:microsoft.com/office/officeart/2005/8/layout/hProcess4"/>
    <dgm:cxn modelId="{857E906E-1DE3-4344-848F-E204E7ED4033}" type="presParOf" srcId="{756F994E-89EC-4140-B425-A61F24D2CEAF}" destId="{5C344DF7-C9C6-42F4-BB3B-AC8BC4567A88}" srcOrd="4" destOrd="0" presId="urn:microsoft.com/office/officeart/2005/8/layout/hProcess4"/>
    <dgm:cxn modelId="{35626F73-2BA2-4C2A-B50E-A7DEE464CE81}" type="presParOf" srcId="{F89D7848-A3BC-45CE-B8C7-16BD397021D9}" destId="{F0B15C0B-641E-46DF-8522-306F8EFB18F9}" srcOrd="1" destOrd="0" presId="urn:microsoft.com/office/officeart/2005/8/layout/hProcess4"/>
    <dgm:cxn modelId="{89E314CE-C70E-4651-BC9A-26DEE115315B}" type="presParOf" srcId="{F89D7848-A3BC-45CE-B8C7-16BD397021D9}" destId="{6713F361-9128-48F8-BC82-2C2CC9A2F3DE}" srcOrd="2" destOrd="0" presId="urn:microsoft.com/office/officeart/2005/8/layout/hProcess4"/>
    <dgm:cxn modelId="{33553929-86BC-4FFE-B382-F2E8B56FF9FC}" type="presParOf" srcId="{6713F361-9128-48F8-BC82-2C2CC9A2F3DE}" destId="{B5E8390C-C234-4C21-BE6A-2B05B5BA52AC}" srcOrd="0" destOrd="0" presId="urn:microsoft.com/office/officeart/2005/8/layout/hProcess4"/>
    <dgm:cxn modelId="{A14B36AF-6CAE-4638-B0F1-37546F2F61C9}" type="presParOf" srcId="{6713F361-9128-48F8-BC82-2C2CC9A2F3DE}" destId="{6898F970-E004-4C38-8E0B-653A4B4A9973}" srcOrd="1" destOrd="0" presId="urn:microsoft.com/office/officeart/2005/8/layout/hProcess4"/>
    <dgm:cxn modelId="{689776BE-64C4-4896-86DF-097EBD643BFB}" type="presParOf" srcId="{6713F361-9128-48F8-BC82-2C2CC9A2F3DE}" destId="{5E1AA9CB-680D-4ED9-8112-FC09125366B2}" srcOrd="2" destOrd="0" presId="urn:microsoft.com/office/officeart/2005/8/layout/hProcess4"/>
    <dgm:cxn modelId="{3A84A357-B476-4143-8232-01992110AC13}" type="presParOf" srcId="{6713F361-9128-48F8-BC82-2C2CC9A2F3DE}" destId="{FC726ECD-43EE-4623-9071-B22C673F5D24}" srcOrd="3" destOrd="0" presId="urn:microsoft.com/office/officeart/2005/8/layout/hProcess4"/>
    <dgm:cxn modelId="{F48C0C26-4454-4544-BA04-99480DA6C1A4}" type="presParOf" srcId="{6713F361-9128-48F8-BC82-2C2CC9A2F3DE}" destId="{579961E8-9ADE-4336-BB33-05DA7170B4E8}" srcOrd="4" destOrd="0" presId="urn:microsoft.com/office/officeart/2005/8/layout/hProcess4"/>
    <dgm:cxn modelId="{3A7F2BF0-6A4F-4C96-8F0D-F0F8EB5168BE}" type="presParOf" srcId="{F89D7848-A3BC-45CE-B8C7-16BD397021D9}" destId="{900442DF-CF05-4167-9D93-FD333ABB8A26}" srcOrd="3" destOrd="0" presId="urn:microsoft.com/office/officeart/2005/8/layout/hProcess4"/>
    <dgm:cxn modelId="{98A995D4-AC94-45F9-91BA-00893423332C}" type="presParOf" srcId="{F89D7848-A3BC-45CE-B8C7-16BD397021D9}" destId="{57E2EA35-863F-49BB-8BC3-198D6722313F}" srcOrd="4" destOrd="0" presId="urn:microsoft.com/office/officeart/2005/8/layout/hProcess4"/>
    <dgm:cxn modelId="{2659A172-7B0F-4A85-ADDD-B6DEB9448A8E}" type="presParOf" srcId="{57E2EA35-863F-49BB-8BC3-198D6722313F}" destId="{B9CB0183-0D9E-4F8D-A3E4-B6DD9C18BADA}" srcOrd="0" destOrd="0" presId="urn:microsoft.com/office/officeart/2005/8/layout/hProcess4"/>
    <dgm:cxn modelId="{62A1C56D-671D-4897-8BB3-F509BA5BC121}" type="presParOf" srcId="{57E2EA35-863F-49BB-8BC3-198D6722313F}" destId="{DC732BA0-1466-4F7B-8CD8-039A15FD159E}" srcOrd="1" destOrd="0" presId="urn:microsoft.com/office/officeart/2005/8/layout/hProcess4"/>
    <dgm:cxn modelId="{29B28136-3976-4694-BE06-6F57FA2C2ED3}" type="presParOf" srcId="{57E2EA35-863F-49BB-8BC3-198D6722313F}" destId="{E06DBF6F-2CD0-4AF7-9D36-49F86AEE9110}" srcOrd="2" destOrd="0" presId="urn:microsoft.com/office/officeart/2005/8/layout/hProcess4"/>
    <dgm:cxn modelId="{EB581148-8F54-45EB-90D7-5A593C818473}" type="presParOf" srcId="{57E2EA35-863F-49BB-8BC3-198D6722313F}" destId="{8F4C6E02-4ED1-4425-98A4-E38A69F56E22}" srcOrd="3" destOrd="0" presId="urn:microsoft.com/office/officeart/2005/8/layout/hProcess4"/>
    <dgm:cxn modelId="{9CBCC11A-AB0F-4509-BAC3-A4494379DC1C}" type="presParOf" srcId="{57E2EA35-863F-49BB-8BC3-198D6722313F}" destId="{935F0BC0-BA3C-4AC8-A3E3-42BBDF963B52}" srcOrd="4" destOrd="0" presId="urn:microsoft.com/office/officeart/2005/8/layout/hProcess4"/>
    <dgm:cxn modelId="{16913500-E47D-4572-AF50-0F9AFBCDB0E2}" type="presParOf" srcId="{F89D7848-A3BC-45CE-B8C7-16BD397021D9}" destId="{35DD36C5-175C-4B9F-AB4B-35E356989868}" srcOrd="5" destOrd="0" presId="urn:microsoft.com/office/officeart/2005/8/layout/hProcess4"/>
    <dgm:cxn modelId="{380B1373-6464-4033-BC5C-4839996796BF}" type="presParOf" srcId="{F89D7848-A3BC-45CE-B8C7-16BD397021D9}" destId="{FA7CF517-CC0B-415A-B8DD-324EB2C43BC0}" srcOrd="6" destOrd="0" presId="urn:microsoft.com/office/officeart/2005/8/layout/hProcess4"/>
    <dgm:cxn modelId="{6D98E574-0D2C-4BAA-B6AF-2B3F75F18CDA}" type="presParOf" srcId="{FA7CF517-CC0B-415A-B8DD-324EB2C43BC0}" destId="{F2E837B2-D489-49A2-BA7B-9891E5FEC6D0}" srcOrd="0" destOrd="0" presId="urn:microsoft.com/office/officeart/2005/8/layout/hProcess4"/>
    <dgm:cxn modelId="{2BE95A8B-A026-4A30-B5DF-8B449D403D85}" type="presParOf" srcId="{FA7CF517-CC0B-415A-B8DD-324EB2C43BC0}" destId="{B3EC44B1-D137-4ACB-ADA8-FEA20072E78D}" srcOrd="1" destOrd="0" presId="urn:microsoft.com/office/officeart/2005/8/layout/hProcess4"/>
    <dgm:cxn modelId="{CD7A20FC-BCE8-412E-BABB-BD8BF924E560}" type="presParOf" srcId="{FA7CF517-CC0B-415A-B8DD-324EB2C43BC0}" destId="{FDE67625-0922-4630-AEE2-E0CBAC4D7248}" srcOrd="2" destOrd="0" presId="urn:microsoft.com/office/officeart/2005/8/layout/hProcess4"/>
    <dgm:cxn modelId="{605D0E6E-0C51-426F-8994-279C3B1ED2C6}" type="presParOf" srcId="{FA7CF517-CC0B-415A-B8DD-324EB2C43BC0}" destId="{578DF616-969B-4CD7-9222-1E003322BBA1}" srcOrd="3" destOrd="0" presId="urn:microsoft.com/office/officeart/2005/8/layout/hProcess4"/>
    <dgm:cxn modelId="{E0214730-E3A6-4B39-BE78-8B2F8A50F742}" type="presParOf" srcId="{FA7CF517-CC0B-415A-B8DD-324EB2C43BC0}" destId="{BDEE5254-A754-4F97-8D28-973F2D2A2C41}" srcOrd="4" destOrd="0" presId="urn:microsoft.com/office/officeart/2005/8/layout/hProcess4"/>
    <dgm:cxn modelId="{B3897792-03CA-4859-BBDC-552E3F4E6705}" type="presParOf" srcId="{F89D7848-A3BC-45CE-B8C7-16BD397021D9}" destId="{1929259D-D783-4285-93DA-D28339D95D5C}" srcOrd="7" destOrd="0" presId="urn:microsoft.com/office/officeart/2005/8/layout/hProcess4"/>
    <dgm:cxn modelId="{83ED83B0-CD3A-4780-9EDE-D963AFE0775E}" type="presParOf" srcId="{F89D7848-A3BC-45CE-B8C7-16BD397021D9}" destId="{A4F4C73A-A5CA-41D7-87F9-1225F4E4A14A}" srcOrd="8" destOrd="0" presId="urn:microsoft.com/office/officeart/2005/8/layout/hProcess4"/>
    <dgm:cxn modelId="{BCC3B8FE-0284-4810-93AB-BE6343D9E2F4}" type="presParOf" srcId="{A4F4C73A-A5CA-41D7-87F9-1225F4E4A14A}" destId="{9C19B57D-9705-4455-A92C-1047EE77688A}" srcOrd="0" destOrd="0" presId="urn:microsoft.com/office/officeart/2005/8/layout/hProcess4"/>
    <dgm:cxn modelId="{D547A7B5-EA70-43BC-8C4A-5DDB9FEA1397}" type="presParOf" srcId="{A4F4C73A-A5CA-41D7-87F9-1225F4E4A14A}" destId="{9EC5B632-4C86-4A05-B0D2-1355872F0646}" srcOrd="1" destOrd="0" presId="urn:microsoft.com/office/officeart/2005/8/layout/hProcess4"/>
    <dgm:cxn modelId="{C9FCBA36-6656-4417-A87D-DD0C3AF27867}" type="presParOf" srcId="{A4F4C73A-A5CA-41D7-87F9-1225F4E4A14A}" destId="{59D599D8-B1E5-46B4-88AF-DE7DAB48AE0B}" srcOrd="2" destOrd="0" presId="urn:microsoft.com/office/officeart/2005/8/layout/hProcess4"/>
    <dgm:cxn modelId="{1819D763-15CA-4E7C-90F8-45EB99AA14C4}" type="presParOf" srcId="{A4F4C73A-A5CA-41D7-87F9-1225F4E4A14A}" destId="{AB71A4CD-8775-4954-8348-8580E3DE94BA}" srcOrd="3" destOrd="0" presId="urn:microsoft.com/office/officeart/2005/8/layout/hProcess4"/>
    <dgm:cxn modelId="{D52B7B17-1393-4404-A0D3-598BCE48D68A}" type="presParOf" srcId="{A4F4C73A-A5CA-41D7-87F9-1225F4E4A14A}" destId="{3259E0FE-93AF-4DA3-8247-5DDBD671AEDE}" srcOrd="4" destOrd="0" presId="urn:microsoft.com/office/officeart/2005/8/layout/hProcess4"/>
    <dgm:cxn modelId="{26F38880-22A7-4E30-96FE-7E1866490941}" type="presParOf" srcId="{F89D7848-A3BC-45CE-B8C7-16BD397021D9}" destId="{AAFD6845-C489-472F-BDB7-A54843B81670}" srcOrd="9" destOrd="0" presId="urn:microsoft.com/office/officeart/2005/8/layout/hProcess4"/>
    <dgm:cxn modelId="{B3C1E1BD-752F-45B4-A36D-6AE1FC909E78}" type="presParOf" srcId="{F89D7848-A3BC-45CE-B8C7-16BD397021D9}" destId="{956F7669-F37F-4E1E-A4AE-06AD3942492B}" srcOrd="10" destOrd="0" presId="urn:microsoft.com/office/officeart/2005/8/layout/hProcess4"/>
    <dgm:cxn modelId="{F4B22346-44D7-45C2-94E5-3B11464F1D47}" type="presParOf" srcId="{956F7669-F37F-4E1E-A4AE-06AD3942492B}" destId="{D626A706-7094-4DD4-93C5-BB13D02E69A6}" srcOrd="0" destOrd="0" presId="urn:microsoft.com/office/officeart/2005/8/layout/hProcess4"/>
    <dgm:cxn modelId="{F3C50603-AC53-42F4-B5CB-833A6F7F3EE0}" type="presParOf" srcId="{956F7669-F37F-4E1E-A4AE-06AD3942492B}" destId="{6D11008B-37BC-47DD-99E8-8600733AACDF}" srcOrd="1" destOrd="0" presId="urn:microsoft.com/office/officeart/2005/8/layout/hProcess4"/>
    <dgm:cxn modelId="{1353C455-0452-451C-8F5B-AE0EF41D5F86}" type="presParOf" srcId="{956F7669-F37F-4E1E-A4AE-06AD3942492B}" destId="{5C19E728-C8CA-43D4-B6EC-1EF286BDF048}" srcOrd="2" destOrd="0" presId="urn:microsoft.com/office/officeart/2005/8/layout/hProcess4"/>
    <dgm:cxn modelId="{E18F27EE-A0ED-48F3-9DEC-682BCF2CCAD0}" type="presParOf" srcId="{956F7669-F37F-4E1E-A4AE-06AD3942492B}" destId="{C2DF1964-8449-4CBA-93B6-CD9A63DF1F1D}" srcOrd="3" destOrd="0" presId="urn:microsoft.com/office/officeart/2005/8/layout/hProcess4"/>
    <dgm:cxn modelId="{3B6F2AB8-70A8-4C66-9EE8-00A247A62A66}" type="presParOf" srcId="{956F7669-F37F-4E1E-A4AE-06AD3942492B}" destId="{E0ACE7BD-080C-4A80-B5D2-B97279045E3C}" srcOrd="4" destOrd="0" presId="urn:microsoft.com/office/officeart/2005/8/layout/hProcess4"/>
    <dgm:cxn modelId="{5F51BB36-BF63-4647-9F93-669D2168D6F7}" type="presParOf" srcId="{F89D7848-A3BC-45CE-B8C7-16BD397021D9}" destId="{FC281FCF-255D-4C09-AF7F-FE88C37BF9BA}" srcOrd="11" destOrd="0" presId="urn:microsoft.com/office/officeart/2005/8/layout/hProcess4"/>
    <dgm:cxn modelId="{E1579065-09E6-4912-835C-9647E3F45684}" type="presParOf" srcId="{F89D7848-A3BC-45CE-B8C7-16BD397021D9}" destId="{7A7EA9E8-0F71-4FCF-AFF3-48F7649CBA42}" srcOrd="12" destOrd="0" presId="urn:microsoft.com/office/officeart/2005/8/layout/hProcess4"/>
    <dgm:cxn modelId="{8AA14F57-84D8-4D10-91A6-F1D42C7AD58D}" type="presParOf" srcId="{7A7EA9E8-0F71-4FCF-AFF3-48F7649CBA42}" destId="{9BD30593-DD94-435B-A7A2-BBF823FE26D3}" srcOrd="0" destOrd="0" presId="urn:microsoft.com/office/officeart/2005/8/layout/hProcess4"/>
    <dgm:cxn modelId="{5EA08374-10A1-418A-AA15-0702035884D7}" type="presParOf" srcId="{7A7EA9E8-0F71-4FCF-AFF3-48F7649CBA42}" destId="{6CCF39AE-6D00-4F09-9B6A-B1BD5257D768}" srcOrd="1" destOrd="0" presId="urn:microsoft.com/office/officeart/2005/8/layout/hProcess4"/>
    <dgm:cxn modelId="{591B2B65-2979-4BD3-9B07-BBE82CD3875D}" type="presParOf" srcId="{7A7EA9E8-0F71-4FCF-AFF3-48F7649CBA42}" destId="{3E192570-2CD5-4ED8-AC6B-C0DC68942A84}" srcOrd="2" destOrd="0" presId="urn:microsoft.com/office/officeart/2005/8/layout/hProcess4"/>
    <dgm:cxn modelId="{15EDC653-128B-4AB8-9384-D9B6F4AC876C}" type="presParOf" srcId="{7A7EA9E8-0F71-4FCF-AFF3-48F7649CBA42}" destId="{5BB7F593-2715-4487-9DF8-FCD593A66343}" srcOrd="3" destOrd="0" presId="urn:microsoft.com/office/officeart/2005/8/layout/hProcess4"/>
    <dgm:cxn modelId="{94094548-A686-478D-8047-39DD2D4B2518}" type="presParOf" srcId="{7A7EA9E8-0F71-4FCF-AFF3-48F7649CBA42}" destId="{200A31EC-DD66-4B2E-9C1D-F00EF1CF10F4}" srcOrd="4" destOrd="0" presId="urn:microsoft.com/office/officeart/2005/8/layout/hProcess4"/>
    <dgm:cxn modelId="{AA2CBDA3-9F82-4C2B-B11D-7A5A9E85B4D8}" type="presParOf" srcId="{F89D7848-A3BC-45CE-B8C7-16BD397021D9}" destId="{4A10F9BF-8D73-4D8C-A387-62E69AC44FF1}" srcOrd="13" destOrd="0" presId="urn:microsoft.com/office/officeart/2005/8/layout/hProcess4"/>
    <dgm:cxn modelId="{756FB393-9E52-497F-8148-DDE227A3AE4D}" type="presParOf" srcId="{F89D7848-A3BC-45CE-B8C7-16BD397021D9}" destId="{661AAFF3-4C4E-4DE2-BED7-5757CA3C9539}" srcOrd="14" destOrd="0" presId="urn:microsoft.com/office/officeart/2005/8/layout/hProcess4"/>
    <dgm:cxn modelId="{7B760492-9264-47E8-89E8-F79B0247A576}" type="presParOf" srcId="{661AAFF3-4C4E-4DE2-BED7-5757CA3C9539}" destId="{C33D1F11-44EC-462D-BC78-628C88D1E823}" srcOrd="0" destOrd="0" presId="urn:microsoft.com/office/officeart/2005/8/layout/hProcess4"/>
    <dgm:cxn modelId="{7433D158-64B9-480B-8676-431F0C0A9904}" type="presParOf" srcId="{661AAFF3-4C4E-4DE2-BED7-5757CA3C9539}" destId="{CE949D29-EE63-4D2D-AF01-4B8F037F553D}" srcOrd="1" destOrd="0" presId="urn:microsoft.com/office/officeart/2005/8/layout/hProcess4"/>
    <dgm:cxn modelId="{273C7C03-C3BE-452B-BB1D-1A135B859D33}" type="presParOf" srcId="{661AAFF3-4C4E-4DE2-BED7-5757CA3C9539}" destId="{4B6E3FF9-8774-4CDD-8E2E-16D118A84C0E}" srcOrd="2" destOrd="0" presId="urn:microsoft.com/office/officeart/2005/8/layout/hProcess4"/>
    <dgm:cxn modelId="{0DC4FC6D-E6C7-4EB8-8670-BEF39B10EB0A}" type="presParOf" srcId="{661AAFF3-4C4E-4DE2-BED7-5757CA3C9539}" destId="{A91EA301-FA31-47A5-AA2F-526334193371}" srcOrd="3" destOrd="0" presId="urn:microsoft.com/office/officeart/2005/8/layout/hProcess4"/>
    <dgm:cxn modelId="{2809149D-83B9-4DDD-A6B3-6A7D01820A1B}" type="presParOf" srcId="{661AAFF3-4C4E-4DE2-BED7-5757CA3C9539}" destId="{976640C3-D3DC-4924-AF27-91C601D6EB94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1963FE-962B-4C3F-B480-EBE65149B762}" type="doc">
      <dgm:prSet loTypeId="urn:microsoft.com/office/officeart/2005/8/layout/bProcess4" loCatId="process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6E4412D5-AFEB-403F-97AC-7ABB3DA3C447}">
      <dgm:prSet phldrT="[Texto]" custT="1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pPr algn="ctr"/>
          <a:r>
            <a:rPr lang="es-ES" sz="1200" b="1" dirty="0">
              <a:solidFill>
                <a:schemeClr val="tx1"/>
              </a:solidFill>
            </a:rPr>
            <a:t>Creación</a:t>
          </a:r>
          <a:r>
            <a:rPr lang="es-ES" sz="1400" b="1" dirty="0">
              <a:solidFill>
                <a:schemeClr val="tx1"/>
              </a:solidFill>
            </a:rPr>
            <a:t> de </a:t>
          </a:r>
          <a:r>
            <a:rPr lang="es-ES" sz="1400" b="1" dirty="0"/>
            <a:t>la</a:t>
          </a:r>
        </a:p>
        <a:p>
          <a:pPr algn="ctr"/>
          <a:endParaRPr lang="es-ES" sz="1400" b="1" dirty="0"/>
        </a:p>
        <a:p>
          <a:pPr algn="ctr"/>
          <a:endParaRPr lang="es-ES" sz="1400" b="1" dirty="0">
            <a:solidFill>
              <a:schemeClr val="tx1"/>
            </a:solidFill>
          </a:endParaRPr>
        </a:p>
        <a:p>
          <a:pPr algn="ctr"/>
          <a:r>
            <a:rPr lang="es-ES" sz="1400" b="1" dirty="0">
              <a:solidFill>
                <a:schemeClr val="tx1"/>
              </a:solidFill>
            </a:rPr>
            <a:t>2018</a:t>
          </a:r>
          <a:r>
            <a:rPr lang="es-ES" sz="1400" b="1" dirty="0"/>
            <a:t>)</a:t>
          </a:r>
        </a:p>
      </dgm:t>
    </dgm:pt>
    <dgm:pt modelId="{8C9A4514-71D6-48ED-BBF1-65EEDAE10298}" type="parTrans" cxnId="{2D59FC05-BAEE-41A8-BC9C-BDAC3FC9A35E}">
      <dgm:prSet/>
      <dgm:spPr/>
      <dgm:t>
        <a:bodyPr/>
        <a:lstStyle/>
        <a:p>
          <a:endParaRPr lang="es-ES" sz="1600">
            <a:solidFill>
              <a:schemeClr val="tx1"/>
            </a:solidFill>
          </a:endParaRPr>
        </a:p>
      </dgm:t>
    </dgm:pt>
    <dgm:pt modelId="{81D0ECF5-0739-4139-8632-FC02D28D2938}" type="sibTrans" cxnId="{2D59FC05-BAEE-41A8-BC9C-BDAC3FC9A35E}">
      <dgm:prSet custT="1"/>
      <dgm:spPr/>
      <dgm:t>
        <a:bodyPr/>
        <a:lstStyle/>
        <a:p>
          <a:endParaRPr lang="es-ES" sz="1050">
            <a:solidFill>
              <a:schemeClr val="tx1"/>
            </a:solidFill>
          </a:endParaRPr>
        </a:p>
      </dgm:t>
    </dgm:pt>
    <dgm:pt modelId="{B598F3E8-1CA5-416A-ADF7-6A24C9E7DA07}">
      <dgm:prSet phldrT="[Texto]" custT="1"/>
      <dgm:spPr/>
      <dgm:t>
        <a:bodyPr/>
        <a:lstStyle/>
        <a:p>
          <a:r>
            <a:rPr lang="es-ES" sz="1600">
              <a:effectLst/>
            </a:rPr>
            <a:t>Conformación de Equipos para la Permanencia en las 27 DRE</a:t>
          </a:r>
          <a:endParaRPr lang="es-ES" sz="1600" dirty="0">
            <a:effectLst/>
          </a:endParaRPr>
        </a:p>
      </dgm:t>
    </dgm:pt>
    <dgm:pt modelId="{9377B23C-2270-4F33-97F4-1B4D59F051D2}" type="parTrans" cxnId="{48504EE1-A8E3-4EEA-96C2-E319D9E635C5}">
      <dgm:prSet/>
      <dgm:spPr/>
      <dgm:t>
        <a:bodyPr/>
        <a:lstStyle/>
        <a:p>
          <a:endParaRPr lang="es-ES" sz="1600">
            <a:solidFill>
              <a:schemeClr val="tx1"/>
            </a:solidFill>
          </a:endParaRPr>
        </a:p>
      </dgm:t>
    </dgm:pt>
    <dgm:pt modelId="{AFB615C8-775D-42A9-AE49-C324E2E52451}" type="sibTrans" cxnId="{48504EE1-A8E3-4EEA-96C2-E319D9E635C5}">
      <dgm:prSet custT="1"/>
      <dgm:spPr/>
      <dgm:t>
        <a:bodyPr/>
        <a:lstStyle/>
        <a:p>
          <a:endParaRPr lang="es-ES" sz="1050">
            <a:solidFill>
              <a:schemeClr val="tx1"/>
            </a:solidFill>
          </a:endParaRPr>
        </a:p>
      </dgm:t>
    </dgm:pt>
    <dgm:pt modelId="{EE2BCDB2-3DCB-4C18-81B9-77BD777EBE73}">
      <dgm:prSet phldrT="[Texto]" custT="1"/>
      <dgm:spPr/>
      <dgm:t>
        <a:bodyPr/>
        <a:lstStyle/>
        <a:p>
          <a:r>
            <a:rPr lang="es-ES" sz="1200" dirty="0">
              <a:effectLst/>
            </a:rPr>
            <a:t>Meta de exclusión para secundaria: </a:t>
          </a:r>
        </a:p>
        <a:p>
          <a:r>
            <a:rPr lang="es-ES" sz="1200" dirty="0">
              <a:effectLst/>
            </a:rPr>
            <a:t>pasar de 7.2% a 5.2%.</a:t>
          </a:r>
        </a:p>
        <a:p>
          <a:r>
            <a:rPr lang="es-ES" sz="1200" dirty="0">
              <a:effectLst/>
            </a:rPr>
            <a:t>2019: exclusión </a:t>
          </a:r>
          <a:r>
            <a:rPr lang="es-ES" sz="1200" dirty="0" err="1">
              <a:effectLst/>
            </a:rPr>
            <a:t>intranual</a:t>
          </a:r>
          <a:r>
            <a:rPr lang="es-ES" sz="1200" dirty="0">
              <a:effectLst/>
            </a:rPr>
            <a:t>   5.2%</a:t>
          </a:r>
          <a:r>
            <a:rPr lang="es-ES" sz="1600" dirty="0">
              <a:effectLst/>
            </a:rPr>
            <a:t> </a:t>
          </a:r>
        </a:p>
      </dgm:t>
    </dgm:pt>
    <dgm:pt modelId="{21BAA59E-5307-4716-922F-BD6A2F5C8238}" type="parTrans" cxnId="{69AD22C2-5784-4210-B987-5C890A8B2AC3}">
      <dgm:prSet/>
      <dgm:spPr/>
      <dgm:t>
        <a:bodyPr/>
        <a:lstStyle/>
        <a:p>
          <a:endParaRPr lang="es-ES" sz="1600">
            <a:solidFill>
              <a:schemeClr val="tx1"/>
            </a:solidFill>
          </a:endParaRPr>
        </a:p>
      </dgm:t>
    </dgm:pt>
    <dgm:pt modelId="{F1F2B786-D0ED-48DF-B28D-AAE4781CC1C5}" type="sibTrans" cxnId="{69AD22C2-5784-4210-B987-5C890A8B2AC3}">
      <dgm:prSet custT="1"/>
      <dgm:spPr/>
      <dgm:t>
        <a:bodyPr/>
        <a:lstStyle/>
        <a:p>
          <a:endParaRPr lang="es-ES" sz="1050">
            <a:solidFill>
              <a:schemeClr val="tx1"/>
            </a:solidFill>
          </a:endParaRPr>
        </a:p>
      </dgm:t>
    </dgm:pt>
    <dgm:pt modelId="{1B43A3F0-A040-4796-A78A-5DAC2422B5E7}">
      <dgm:prSet custT="1"/>
      <dgm:spPr/>
      <dgm:t>
        <a:bodyPr/>
        <a:lstStyle/>
        <a:p>
          <a:r>
            <a:rPr lang="es-ES" sz="1400">
              <a:effectLst/>
            </a:rPr>
            <a:t>Se inicia el desarrollo de la Plataforma Ministerial SABER</a:t>
          </a:r>
        </a:p>
        <a:p>
          <a:r>
            <a:rPr lang="es-ES" sz="1400">
              <a:effectLst/>
            </a:rPr>
            <a:t>2020</a:t>
          </a:r>
          <a:endParaRPr lang="es-ES" sz="1400" dirty="0">
            <a:effectLst/>
          </a:endParaRPr>
        </a:p>
      </dgm:t>
    </dgm:pt>
    <dgm:pt modelId="{E7A60BA6-6A5B-43C3-BDED-CA39C5034C13}" type="parTrans" cxnId="{532C9679-B640-4920-8624-2F0AC6850EE8}">
      <dgm:prSet/>
      <dgm:spPr/>
      <dgm:t>
        <a:bodyPr/>
        <a:lstStyle/>
        <a:p>
          <a:endParaRPr lang="es-ES" sz="1600">
            <a:solidFill>
              <a:schemeClr val="tx1"/>
            </a:solidFill>
          </a:endParaRPr>
        </a:p>
      </dgm:t>
    </dgm:pt>
    <dgm:pt modelId="{47EEDC3A-74D4-4B28-B0E4-E540F386334B}" type="sibTrans" cxnId="{532C9679-B640-4920-8624-2F0AC6850EE8}">
      <dgm:prSet custT="1"/>
      <dgm:spPr/>
      <dgm:t>
        <a:bodyPr/>
        <a:lstStyle/>
        <a:p>
          <a:endParaRPr lang="es-ES" sz="1050">
            <a:solidFill>
              <a:schemeClr val="tx1"/>
            </a:solidFill>
          </a:endParaRPr>
        </a:p>
      </dgm:t>
    </dgm:pt>
    <dgm:pt modelId="{B971214D-9B1D-4596-B5F3-CCB50A71F663}">
      <dgm:prSet custT="1"/>
      <dgm:spPr/>
      <dgm:t>
        <a:bodyPr/>
        <a:lstStyle/>
        <a:p>
          <a:r>
            <a:rPr lang="es-ES" sz="1200" dirty="0">
              <a:effectLst/>
            </a:rPr>
            <a:t>Circular 032-07-2020 </a:t>
          </a:r>
        </a:p>
        <a:p>
          <a:r>
            <a:rPr lang="es-ES" sz="1600" dirty="0">
              <a:effectLst/>
            </a:rPr>
            <a:t>Aplicación obligatoria de la Alerta Temprana</a:t>
          </a:r>
        </a:p>
      </dgm:t>
    </dgm:pt>
    <dgm:pt modelId="{C9E857CE-6230-4AA3-A441-F018CD59DB0C}" type="parTrans" cxnId="{83ECC7B2-30F2-490C-A48F-75B6D6370ED8}">
      <dgm:prSet/>
      <dgm:spPr/>
      <dgm:t>
        <a:bodyPr/>
        <a:lstStyle/>
        <a:p>
          <a:endParaRPr lang="es-CR" sz="1600">
            <a:solidFill>
              <a:schemeClr val="tx1"/>
            </a:solidFill>
          </a:endParaRPr>
        </a:p>
      </dgm:t>
    </dgm:pt>
    <dgm:pt modelId="{78B6C8B8-C966-46BC-9236-E4FA69867D9F}" type="sibTrans" cxnId="{83ECC7B2-30F2-490C-A48F-75B6D6370ED8}">
      <dgm:prSet custT="1"/>
      <dgm:spPr/>
      <dgm:t>
        <a:bodyPr/>
        <a:lstStyle/>
        <a:p>
          <a:endParaRPr lang="es-CR" sz="1050">
            <a:solidFill>
              <a:schemeClr val="tx1"/>
            </a:solidFill>
          </a:endParaRPr>
        </a:p>
      </dgm:t>
    </dgm:pt>
    <dgm:pt modelId="{05B697A3-2053-4935-A99B-E7363DC8B60F}">
      <dgm:prSet phldrT="[Texto]" custT="1"/>
      <dgm:spPr/>
      <dgm:t>
        <a:bodyPr/>
        <a:lstStyle/>
        <a:p>
          <a:r>
            <a:rPr lang="es-ES" sz="1400">
              <a:effectLst/>
            </a:rPr>
            <a:t>Censo de medio periodo</a:t>
          </a:r>
        </a:p>
        <a:p>
          <a:r>
            <a:rPr lang="es-ES" sz="1400">
              <a:effectLst/>
            </a:rPr>
            <a:t>1.77% estudiantes desvinculados (20.843)</a:t>
          </a:r>
          <a:endParaRPr lang="es-ES" sz="1400" dirty="0">
            <a:effectLst/>
          </a:endParaRPr>
        </a:p>
      </dgm:t>
    </dgm:pt>
    <dgm:pt modelId="{37235651-E522-46D2-A746-8333E2531E4B}" type="parTrans" cxnId="{E715B655-073B-4111-BEFF-9FBDC3F0EABA}">
      <dgm:prSet/>
      <dgm:spPr/>
      <dgm:t>
        <a:bodyPr/>
        <a:lstStyle/>
        <a:p>
          <a:endParaRPr lang="es-CR" sz="1600">
            <a:solidFill>
              <a:schemeClr val="tx1"/>
            </a:solidFill>
          </a:endParaRPr>
        </a:p>
      </dgm:t>
    </dgm:pt>
    <dgm:pt modelId="{B4AAB40B-BB03-40BF-99CD-9B2BC7723421}" type="sibTrans" cxnId="{E715B655-073B-4111-BEFF-9FBDC3F0EABA}">
      <dgm:prSet custT="1"/>
      <dgm:spPr/>
      <dgm:t>
        <a:bodyPr/>
        <a:lstStyle/>
        <a:p>
          <a:endParaRPr lang="es-CR" sz="1050">
            <a:solidFill>
              <a:schemeClr val="tx1"/>
            </a:solidFill>
          </a:endParaRPr>
        </a:p>
      </dgm:t>
    </dgm:pt>
    <dgm:pt modelId="{50D4A2D4-B227-4C13-8E12-0ABABDF3D92F}">
      <dgm:prSet phldrT="[Texto]" custT="1"/>
      <dgm:spPr/>
      <dgm:t>
        <a:bodyPr/>
        <a:lstStyle/>
        <a:p>
          <a:r>
            <a:rPr lang="es-ES" sz="1200"/>
            <a:t>Ratificación matrícula 2021 en plataforma SABER Cotejo entre matricula 2020 y 2021(Meta: No aumentar 5.2%)</a:t>
          </a:r>
          <a:endParaRPr lang="es-ES" sz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33105EA-E7DB-486E-B155-6409F1D521FB}" type="parTrans" cxnId="{C7570562-1771-40F4-A126-B477D98820E9}">
      <dgm:prSet/>
      <dgm:spPr/>
      <dgm:t>
        <a:bodyPr/>
        <a:lstStyle/>
        <a:p>
          <a:endParaRPr lang="es-CR" sz="1600">
            <a:solidFill>
              <a:schemeClr val="tx1"/>
            </a:solidFill>
          </a:endParaRPr>
        </a:p>
      </dgm:t>
    </dgm:pt>
    <dgm:pt modelId="{8392CB11-5396-4C9D-8A6C-35DCD11307F9}" type="sibTrans" cxnId="{C7570562-1771-40F4-A126-B477D98820E9}">
      <dgm:prSet custT="1"/>
      <dgm:spPr/>
      <dgm:t>
        <a:bodyPr/>
        <a:lstStyle/>
        <a:p>
          <a:endParaRPr lang="es-CR" sz="1050">
            <a:solidFill>
              <a:schemeClr val="tx1"/>
            </a:solidFill>
          </a:endParaRPr>
        </a:p>
      </dgm:t>
    </dgm:pt>
    <dgm:pt modelId="{F37EFB7B-9B58-4475-9FF9-86B601C0E3B0}">
      <dgm:prSet phldrT="[Texto]" custT="1"/>
      <dgm:spPr/>
      <dgm:t>
        <a:bodyPr/>
        <a:lstStyle/>
        <a:p>
          <a:r>
            <a:rPr lang="es-ES" sz="1200"/>
            <a:t>Implementación de AT a poblaciones vulnerables en el 2021</a:t>
          </a:r>
          <a:endParaRPr lang="es-ES" sz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21D6DFC-9571-4732-B8B7-45F6FF869EF3}" type="parTrans" cxnId="{AA231569-D298-4E13-8F5D-F0B03E64E975}">
      <dgm:prSet/>
      <dgm:spPr/>
      <dgm:t>
        <a:bodyPr/>
        <a:lstStyle/>
        <a:p>
          <a:endParaRPr lang="es-CR" sz="1600">
            <a:solidFill>
              <a:schemeClr val="tx1"/>
            </a:solidFill>
          </a:endParaRPr>
        </a:p>
      </dgm:t>
    </dgm:pt>
    <dgm:pt modelId="{ABAA4783-602A-47BA-98AA-D846FF81AE40}" type="sibTrans" cxnId="{AA231569-D298-4E13-8F5D-F0B03E64E975}">
      <dgm:prSet/>
      <dgm:spPr/>
      <dgm:t>
        <a:bodyPr/>
        <a:lstStyle/>
        <a:p>
          <a:endParaRPr lang="es-CR" sz="1600">
            <a:solidFill>
              <a:schemeClr val="tx1"/>
            </a:solidFill>
          </a:endParaRPr>
        </a:p>
      </dgm:t>
    </dgm:pt>
    <dgm:pt modelId="{D2D4E9D2-C197-4E2B-867E-E39AC8310958}">
      <dgm:prSet custT="1"/>
      <dgm:spPr/>
      <dgm:t>
        <a:bodyPr/>
        <a:lstStyle/>
        <a:p>
          <a:r>
            <a:rPr lang="es-ES" sz="1600" dirty="0">
              <a:effectLst/>
            </a:rPr>
            <a:t>Campaña masiva para retener a los estudiantes</a:t>
          </a:r>
        </a:p>
      </dgm:t>
    </dgm:pt>
    <dgm:pt modelId="{658C0CC6-A6DE-441E-9FFA-8EC8360DD27F}" type="parTrans" cxnId="{29AB39CA-6D3F-427C-A1FC-58C58109B00F}">
      <dgm:prSet/>
      <dgm:spPr/>
      <dgm:t>
        <a:bodyPr/>
        <a:lstStyle/>
        <a:p>
          <a:endParaRPr lang="es-CR"/>
        </a:p>
      </dgm:t>
    </dgm:pt>
    <dgm:pt modelId="{DE6DA6EC-8938-4967-A83B-E5A6B89FD4AB}" type="sibTrans" cxnId="{29AB39CA-6D3F-427C-A1FC-58C58109B00F}">
      <dgm:prSet/>
      <dgm:spPr/>
      <dgm:t>
        <a:bodyPr/>
        <a:lstStyle/>
        <a:p>
          <a:endParaRPr lang="es-CR"/>
        </a:p>
      </dgm:t>
    </dgm:pt>
    <dgm:pt modelId="{290D9662-98C6-49F9-A30E-3551FBFB4CD4}" type="pres">
      <dgm:prSet presAssocID="{7C1963FE-962B-4C3F-B480-EBE65149B762}" presName="Name0" presStyleCnt="0">
        <dgm:presLayoutVars>
          <dgm:dir/>
          <dgm:resizeHandles/>
        </dgm:presLayoutVars>
      </dgm:prSet>
      <dgm:spPr/>
    </dgm:pt>
    <dgm:pt modelId="{0669662C-CCF3-4CE2-B82C-AC306896E70A}" type="pres">
      <dgm:prSet presAssocID="{6E4412D5-AFEB-403F-97AC-7ABB3DA3C447}" presName="compNode" presStyleCnt="0"/>
      <dgm:spPr/>
    </dgm:pt>
    <dgm:pt modelId="{E9FCF6E5-C30D-4F4C-BBE4-28A838983336}" type="pres">
      <dgm:prSet presAssocID="{6E4412D5-AFEB-403F-97AC-7ABB3DA3C447}" presName="dummyConnPt" presStyleCnt="0"/>
      <dgm:spPr/>
    </dgm:pt>
    <dgm:pt modelId="{260992A5-A0F0-4914-A433-D2AA483E6166}" type="pres">
      <dgm:prSet presAssocID="{6E4412D5-AFEB-403F-97AC-7ABB3DA3C447}" presName="node" presStyleLbl="node1" presStyleIdx="0" presStyleCnt="9">
        <dgm:presLayoutVars>
          <dgm:bulletEnabled val="1"/>
        </dgm:presLayoutVars>
      </dgm:prSet>
      <dgm:spPr/>
    </dgm:pt>
    <dgm:pt modelId="{35E25839-8DCB-4F66-9EA4-0296033D3F1B}" type="pres">
      <dgm:prSet presAssocID="{81D0ECF5-0739-4139-8632-FC02D28D2938}" presName="sibTrans" presStyleLbl="bgSibTrans2D1" presStyleIdx="0" presStyleCnt="8"/>
      <dgm:spPr/>
    </dgm:pt>
    <dgm:pt modelId="{85F4C12F-405F-48DE-A7B7-D0B966B1E126}" type="pres">
      <dgm:prSet presAssocID="{B598F3E8-1CA5-416A-ADF7-6A24C9E7DA07}" presName="compNode" presStyleCnt="0"/>
      <dgm:spPr/>
    </dgm:pt>
    <dgm:pt modelId="{4810D841-F648-4C82-B89E-2062427C52D0}" type="pres">
      <dgm:prSet presAssocID="{B598F3E8-1CA5-416A-ADF7-6A24C9E7DA07}" presName="dummyConnPt" presStyleCnt="0"/>
      <dgm:spPr/>
    </dgm:pt>
    <dgm:pt modelId="{113A7335-61B3-4535-89F9-39F7299E2C41}" type="pres">
      <dgm:prSet presAssocID="{B598F3E8-1CA5-416A-ADF7-6A24C9E7DA07}" presName="node" presStyleLbl="node1" presStyleIdx="1" presStyleCnt="9">
        <dgm:presLayoutVars>
          <dgm:bulletEnabled val="1"/>
        </dgm:presLayoutVars>
      </dgm:prSet>
      <dgm:spPr/>
    </dgm:pt>
    <dgm:pt modelId="{85396E6A-DCE4-4E0A-8D89-FA2047E21826}" type="pres">
      <dgm:prSet presAssocID="{AFB615C8-775D-42A9-AE49-C324E2E52451}" presName="sibTrans" presStyleLbl="bgSibTrans2D1" presStyleIdx="1" presStyleCnt="8"/>
      <dgm:spPr/>
    </dgm:pt>
    <dgm:pt modelId="{DAC3B320-7EF7-4144-8E7A-B76AEB82E1A5}" type="pres">
      <dgm:prSet presAssocID="{EE2BCDB2-3DCB-4C18-81B9-77BD777EBE73}" presName="compNode" presStyleCnt="0"/>
      <dgm:spPr/>
    </dgm:pt>
    <dgm:pt modelId="{0D51C818-B094-4FB4-9124-33879FB50908}" type="pres">
      <dgm:prSet presAssocID="{EE2BCDB2-3DCB-4C18-81B9-77BD777EBE73}" presName="dummyConnPt" presStyleCnt="0"/>
      <dgm:spPr/>
    </dgm:pt>
    <dgm:pt modelId="{5EADCAC9-CC3B-4F7B-93AB-153C7EA7CC13}" type="pres">
      <dgm:prSet presAssocID="{EE2BCDB2-3DCB-4C18-81B9-77BD777EBE73}" presName="node" presStyleLbl="node1" presStyleIdx="2" presStyleCnt="9">
        <dgm:presLayoutVars>
          <dgm:bulletEnabled val="1"/>
        </dgm:presLayoutVars>
      </dgm:prSet>
      <dgm:spPr/>
    </dgm:pt>
    <dgm:pt modelId="{C0D063A6-4717-4779-B77B-B44DCC57D031}" type="pres">
      <dgm:prSet presAssocID="{F1F2B786-D0ED-48DF-B28D-AAE4781CC1C5}" presName="sibTrans" presStyleLbl="bgSibTrans2D1" presStyleIdx="2" presStyleCnt="8"/>
      <dgm:spPr/>
    </dgm:pt>
    <dgm:pt modelId="{21C69647-13FB-4932-8432-A8639BCED1CE}" type="pres">
      <dgm:prSet presAssocID="{1B43A3F0-A040-4796-A78A-5DAC2422B5E7}" presName="compNode" presStyleCnt="0"/>
      <dgm:spPr/>
    </dgm:pt>
    <dgm:pt modelId="{D98731F6-1510-45E7-A09C-E0C2533F35FA}" type="pres">
      <dgm:prSet presAssocID="{1B43A3F0-A040-4796-A78A-5DAC2422B5E7}" presName="dummyConnPt" presStyleCnt="0"/>
      <dgm:spPr/>
    </dgm:pt>
    <dgm:pt modelId="{4939C81A-190C-4F33-B744-E8873759F5AD}" type="pres">
      <dgm:prSet presAssocID="{1B43A3F0-A040-4796-A78A-5DAC2422B5E7}" presName="node" presStyleLbl="node1" presStyleIdx="3" presStyleCnt="9">
        <dgm:presLayoutVars>
          <dgm:bulletEnabled val="1"/>
        </dgm:presLayoutVars>
      </dgm:prSet>
      <dgm:spPr/>
    </dgm:pt>
    <dgm:pt modelId="{132EB13A-F564-497A-B01D-6F99770AFC0F}" type="pres">
      <dgm:prSet presAssocID="{47EEDC3A-74D4-4B28-B0E4-E540F386334B}" presName="sibTrans" presStyleLbl="bgSibTrans2D1" presStyleIdx="3" presStyleCnt="8"/>
      <dgm:spPr/>
    </dgm:pt>
    <dgm:pt modelId="{4034BB02-0A3E-4670-A2F8-DB3426DBF18D}" type="pres">
      <dgm:prSet presAssocID="{B971214D-9B1D-4596-B5F3-CCB50A71F663}" presName="compNode" presStyleCnt="0"/>
      <dgm:spPr/>
    </dgm:pt>
    <dgm:pt modelId="{358A1F2E-102B-4A54-A4F9-7370AFB2DBC4}" type="pres">
      <dgm:prSet presAssocID="{B971214D-9B1D-4596-B5F3-CCB50A71F663}" presName="dummyConnPt" presStyleCnt="0"/>
      <dgm:spPr/>
    </dgm:pt>
    <dgm:pt modelId="{3166A2B5-A243-4D70-B56C-33CBF02951C0}" type="pres">
      <dgm:prSet presAssocID="{B971214D-9B1D-4596-B5F3-CCB50A71F663}" presName="node" presStyleLbl="node1" presStyleIdx="4" presStyleCnt="9">
        <dgm:presLayoutVars>
          <dgm:bulletEnabled val="1"/>
        </dgm:presLayoutVars>
      </dgm:prSet>
      <dgm:spPr/>
    </dgm:pt>
    <dgm:pt modelId="{B0179862-B1BF-4BF8-8AB0-6F1891BE0205}" type="pres">
      <dgm:prSet presAssocID="{78B6C8B8-C966-46BC-9236-E4FA69867D9F}" presName="sibTrans" presStyleLbl="bgSibTrans2D1" presStyleIdx="4" presStyleCnt="8"/>
      <dgm:spPr/>
    </dgm:pt>
    <dgm:pt modelId="{DE7A146B-D36A-4765-965A-8955FAF1E33D}" type="pres">
      <dgm:prSet presAssocID="{D2D4E9D2-C197-4E2B-867E-E39AC8310958}" presName="compNode" presStyleCnt="0"/>
      <dgm:spPr/>
    </dgm:pt>
    <dgm:pt modelId="{4929174C-03BF-4436-8A2A-02B9731285E2}" type="pres">
      <dgm:prSet presAssocID="{D2D4E9D2-C197-4E2B-867E-E39AC8310958}" presName="dummyConnPt" presStyleCnt="0"/>
      <dgm:spPr/>
    </dgm:pt>
    <dgm:pt modelId="{7A86C4E7-73DC-4101-9B66-27919930AC8A}" type="pres">
      <dgm:prSet presAssocID="{D2D4E9D2-C197-4E2B-867E-E39AC8310958}" presName="node" presStyleLbl="node1" presStyleIdx="5" presStyleCnt="9">
        <dgm:presLayoutVars>
          <dgm:bulletEnabled val="1"/>
        </dgm:presLayoutVars>
      </dgm:prSet>
      <dgm:spPr/>
    </dgm:pt>
    <dgm:pt modelId="{7C594A0C-16B6-444D-9526-2323895ECD7D}" type="pres">
      <dgm:prSet presAssocID="{DE6DA6EC-8938-4967-A83B-E5A6B89FD4AB}" presName="sibTrans" presStyleLbl="bgSibTrans2D1" presStyleIdx="5" presStyleCnt="8"/>
      <dgm:spPr/>
    </dgm:pt>
    <dgm:pt modelId="{A6CE7F2E-8890-4A2B-BAA5-68AD1AA8C2B5}" type="pres">
      <dgm:prSet presAssocID="{05B697A3-2053-4935-A99B-E7363DC8B60F}" presName="compNode" presStyleCnt="0"/>
      <dgm:spPr/>
    </dgm:pt>
    <dgm:pt modelId="{0D44D90B-6D0C-4544-A83A-0C641C46EB4B}" type="pres">
      <dgm:prSet presAssocID="{05B697A3-2053-4935-A99B-E7363DC8B60F}" presName="dummyConnPt" presStyleCnt="0"/>
      <dgm:spPr/>
    </dgm:pt>
    <dgm:pt modelId="{5375BDFA-D6C1-4CC4-A9E3-D7F566C248F8}" type="pres">
      <dgm:prSet presAssocID="{05B697A3-2053-4935-A99B-E7363DC8B60F}" presName="node" presStyleLbl="node1" presStyleIdx="6" presStyleCnt="9">
        <dgm:presLayoutVars>
          <dgm:bulletEnabled val="1"/>
        </dgm:presLayoutVars>
      </dgm:prSet>
      <dgm:spPr/>
    </dgm:pt>
    <dgm:pt modelId="{FE7CCB56-CC74-4178-9F2E-59A102C51046}" type="pres">
      <dgm:prSet presAssocID="{B4AAB40B-BB03-40BF-99CD-9B2BC7723421}" presName="sibTrans" presStyleLbl="bgSibTrans2D1" presStyleIdx="6" presStyleCnt="8"/>
      <dgm:spPr/>
    </dgm:pt>
    <dgm:pt modelId="{F3D45CCB-E467-4EA6-B293-FBB0D70E0B4F}" type="pres">
      <dgm:prSet presAssocID="{50D4A2D4-B227-4C13-8E12-0ABABDF3D92F}" presName="compNode" presStyleCnt="0"/>
      <dgm:spPr/>
    </dgm:pt>
    <dgm:pt modelId="{CF7234D9-BF24-4929-9702-36FAFAC1371F}" type="pres">
      <dgm:prSet presAssocID="{50D4A2D4-B227-4C13-8E12-0ABABDF3D92F}" presName="dummyConnPt" presStyleCnt="0"/>
      <dgm:spPr/>
    </dgm:pt>
    <dgm:pt modelId="{A41DA9A2-635E-478B-BEE9-97A1483C9D82}" type="pres">
      <dgm:prSet presAssocID="{50D4A2D4-B227-4C13-8E12-0ABABDF3D92F}" presName="node" presStyleLbl="node1" presStyleIdx="7" presStyleCnt="9">
        <dgm:presLayoutVars>
          <dgm:bulletEnabled val="1"/>
        </dgm:presLayoutVars>
      </dgm:prSet>
      <dgm:spPr/>
    </dgm:pt>
    <dgm:pt modelId="{63DC898C-9221-4B26-991B-43E5365355E7}" type="pres">
      <dgm:prSet presAssocID="{8392CB11-5396-4C9D-8A6C-35DCD11307F9}" presName="sibTrans" presStyleLbl="bgSibTrans2D1" presStyleIdx="7" presStyleCnt="8"/>
      <dgm:spPr/>
    </dgm:pt>
    <dgm:pt modelId="{2CC33C9B-89F5-4CCE-A778-0EC2297179E0}" type="pres">
      <dgm:prSet presAssocID="{F37EFB7B-9B58-4475-9FF9-86B601C0E3B0}" presName="compNode" presStyleCnt="0"/>
      <dgm:spPr/>
    </dgm:pt>
    <dgm:pt modelId="{C0C385FE-0092-42A7-836C-184B3C622DAC}" type="pres">
      <dgm:prSet presAssocID="{F37EFB7B-9B58-4475-9FF9-86B601C0E3B0}" presName="dummyConnPt" presStyleCnt="0"/>
      <dgm:spPr/>
    </dgm:pt>
    <dgm:pt modelId="{F1F4895F-B400-4644-AA22-271639BC2CFA}" type="pres">
      <dgm:prSet presAssocID="{F37EFB7B-9B58-4475-9FF9-86B601C0E3B0}" presName="node" presStyleLbl="node1" presStyleIdx="8" presStyleCnt="9" custLinFactNeighborX="2269" custLinFactNeighborY="1658">
        <dgm:presLayoutVars>
          <dgm:bulletEnabled val="1"/>
        </dgm:presLayoutVars>
      </dgm:prSet>
      <dgm:spPr/>
    </dgm:pt>
  </dgm:ptLst>
  <dgm:cxnLst>
    <dgm:cxn modelId="{2D59FC05-BAEE-41A8-BC9C-BDAC3FC9A35E}" srcId="{7C1963FE-962B-4C3F-B480-EBE65149B762}" destId="{6E4412D5-AFEB-403F-97AC-7ABB3DA3C447}" srcOrd="0" destOrd="0" parTransId="{8C9A4514-71D6-48ED-BBF1-65EEDAE10298}" sibTransId="{81D0ECF5-0739-4139-8632-FC02D28D2938}"/>
    <dgm:cxn modelId="{A72C380B-E4F7-4267-8ECF-87AD66896C3A}" type="presOf" srcId="{1B43A3F0-A040-4796-A78A-5DAC2422B5E7}" destId="{4939C81A-190C-4F33-B744-E8873759F5AD}" srcOrd="0" destOrd="0" presId="urn:microsoft.com/office/officeart/2005/8/layout/bProcess4"/>
    <dgm:cxn modelId="{A8713A16-9E51-4D1D-A912-64DE2BA15019}" type="presOf" srcId="{B4AAB40B-BB03-40BF-99CD-9B2BC7723421}" destId="{FE7CCB56-CC74-4178-9F2E-59A102C51046}" srcOrd="0" destOrd="0" presId="urn:microsoft.com/office/officeart/2005/8/layout/bProcess4"/>
    <dgm:cxn modelId="{5158043A-30B0-486F-9816-122CBF87FA5A}" type="presOf" srcId="{6E4412D5-AFEB-403F-97AC-7ABB3DA3C447}" destId="{260992A5-A0F0-4914-A433-D2AA483E6166}" srcOrd="0" destOrd="0" presId="urn:microsoft.com/office/officeart/2005/8/layout/bProcess4"/>
    <dgm:cxn modelId="{3D4D9040-7818-4A14-BEEB-C4D05942A690}" type="presOf" srcId="{EE2BCDB2-3DCB-4C18-81B9-77BD777EBE73}" destId="{5EADCAC9-CC3B-4F7B-93AB-153C7EA7CC13}" srcOrd="0" destOrd="0" presId="urn:microsoft.com/office/officeart/2005/8/layout/bProcess4"/>
    <dgm:cxn modelId="{B09F2D5D-49A9-4EB8-9A4C-71FAE89CFE13}" type="presOf" srcId="{DE6DA6EC-8938-4967-A83B-E5A6B89FD4AB}" destId="{7C594A0C-16B6-444D-9526-2323895ECD7D}" srcOrd="0" destOrd="0" presId="urn:microsoft.com/office/officeart/2005/8/layout/bProcess4"/>
    <dgm:cxn modelId="{96F4C941-F9C0-4D35-8E20-337DADC7FA6F}" type="presOf" srcId="{78B6C8B8-C966-46BC-9236-E4FA69867D9F}" destId="{B0179862-B1BF-4BF8-8AB0-6F1891BE0205}" srcOrd="0" destOrd="0" presId="urn:microsoft.com/office/officeart/2005/8/layout/bProcess4"/>
    <dgm:cxn modelId="{C7570562-1771-40F4-A126-B477D98820E9}" srcId="{7C1963FE-962B-4C3F-B480-EBE65149B762}" destId="{50D4A2D4-B227-4C13-8E12-0ABABDF3D92F}" srcOrd="7" destOrd="0" parTransId="{833105EA-E7DB-486E-B155-6409F1D521FB}" sibTransId="{8392CB11-5396-4C9D-8A6C-35DCD11307F9}"/>
    <dgm:cxn modelId="{EA32D643-629A-4909-AA04-D77029321C2D}" type="presOf" srcId="{D2D4E9D2-C197-4E2B-867E-E39AC8310958}" destId="{7A86C4E7-73DC-4101-9B66-27919930AC8A}" srcOrd="0" destOrd="0" presId="urn:microsoft.com/office/officeart/2005/8/layout/bProcess4"/>
    <dgm:cxn modelId="{6F76C044-3508-45DF-B94A-6CF286163B9A}" type="presOf" srcId="{7C1963FE-962B-4C3F-B480-EBE65149B762}" destId="{290D9662-98C6-49F9-A30E-3551FBFB4CD4}" srcOrd="0" destOrd="0" presId="urn:microsoft.com/office/officeart/2005/8/layout/bProcess4"/>
    <dgm:cxn modelId="{AA231569-D298-4E13-8F5D-F0B03E64E975}" srcId="{7C1963FE-962B-4C3F-B480-EBE65149B762}" destId="{F37EFB7B-9B58-4475-9FF9-86B601C0E3B0}" srcOrd="8" destOrd="0" parTransId="{A21D6DFC-9571-4732-B8B7-45F6FF869EF3}" sibTransId="{ABAA4783-602A-47BA-98AA-D846FF81AE40}"/>
    <dgm:cxn modelId="{C212476C-ED83-4E84-9BCC-DFB609CEFE2F}" type="presOf" srcId="{F1F2B786-D0ED-48DF-B28D-AAE4781CC1C5}" destId="{C0D063A6-4717-4779-B77B-B44DCC57D031}" srcOrd="0" destOrd="0" presId="urn:microsoft.com/office/officeart/2005/8/layout/bProcess4"/>
    <dgm:cxn modelId="{E1E7A173-EBB4-423A-86F5-AD34FADD1F5C}" type="presOf" srcId="{B971214D-9B1D-4596-B5F3-CCB50A71F663}" destId="{3166A2B5-A243-4D70-B56C-33CBF02951C0}" srcOrd="0" destOrd="0" presId="urn:microsoft.com/office/officeart/2005/8/layout/bProcess4"/>
    <dgm:cxn modelId="{E715B655-073B-4111-BEFF-9FBDC3F0EABA}" srcId="{7C1963FE-962B-4C3F-B480-EBE65149B762}" destId="{05B697A3-2053-4935-A99B-E7363DC8B60F}" srcOrd="6" destOrd="0" parTransId="{37235651-E522-46D2-A746-8333E2531E4B}" sibTransId="{B4AAB40B-BB03-40BF-99CD-9B2BC7723421}"/>
    <dgm:cxn modelId="{532C9679-B640-4920-8624-2F0AC6850EE8}" srcId="{7C1963FE-962B-4C3F-B480-EBE65149B762}" destId="{1B43A3F0-A040-4796-A78A-5DAC2422B5E7}" srcOrd="3" destOrd="0" parTransId="{E7A60BA6-6A5B-43C3-BDED-CA39C5034C13}" sibTransId="{47EEDC3A-74D4-4B28-B0E4-E540F386334B}"/>
    <dgm:cxn modelId="{92C8328C-4D80-4E24-ABEA-A190DC282492}" type="presOf" srcId="{B598F3E8-1CA5-416A-ADF7-6A24C9E7DA07}" destId="{113A7335-61B3-4535-89F9-39F7299E2C41}" srcOrd="0" destOrd="0" presId="urn:microsoft.com/office/officeart/2005/8/layout/bProcess4"/>
    <dgm:cxn modelId="{D0ECEBA0-08A3-4789-8B57-1FA1CC4D7D71}" type="presOf" srcId="{47EEDC3A-74D4-4B28-B0E4-E540F386334B}" destId="{132EB13A-F564-497A-B01D-6F99770AFC0F}" srcOrd="0" destOrd="0" presId="urn:microsoft.com/office/officeart/2005/8/layout/bProcess4"/>
    <dgm:cxn modelId="{83ECC7B2-30F2-490C-A48F-75B6D6370ED8}" srcId="{7C1963FE-962B-4C3F-B480-EBE65149B762}" destId="{B971214D-9B1D-4596-B5F3-CCB50A71F663}" srcOrd="4" destOrd="0" parTransId="{C9E857CE-6230-4AA3-A441-F018CD59DB0C}" sibTransId="{78B6C8B8-C966-46BC-9236-E4FA69867D9F}"/>
    <dgm:cxn modelId="{69AD22C2-5784-4210-B987-5C890A8B2AC3}" srcId="{7C1963FE-962B-4C3F-B480-EBE65149B762}" destId="{EE2BCDB2-3DCB-4C18-81B9-77BD777EBE73}" srcOrd="2" destOrd="0" parTransId="{21BAA59E-5307-4716-922F-BD6A2F5C8238}" sibTransId="{F1F2B786-D0ED-48DF-B28D-AAE4781CC1C5}"/>
    <dgm:cxn modelId="{29AB39CA-6D3F-427C-A1FC-58C58109B00F}" srcId="{7C1963FE-962B-4C3F-B480-EBE65149B762}" destId="{D2D4E9D2-C197-4E2B-867E-E39AC8310958}" srcOrd="5" destOrd="0" parTransId="{658C0CC6-A6DE-441E-9FFA-8EC8360DD27F}" sibTransId="{DE6DA6EC-8938-4967-A83B-E5A6B89FD4AB}"/>
    <dgm:cxn modelId="{72278FD4-EE9D-4E88-AA57-7D959C108D25}" type="presOf" srcId="{50D4A2D4-B227-4C13-8E12-0ABABDF3D92F}" destId="{A41DA9A2-635E-478B-BEE9-97A1483C9D82}" srcOrd="0" destOrd="0" presId="urn:microsoft.com/office/officeart/2005/8/layout/bProcess4"/>
    <dgm:cxn modelId="{ED3631D7-224C-4A30-84EC-2DDE4BBEBEF1}" type="presOf" srcId="{AFB615C8-775D-42A9-AE49-C324E2E52451}" destId="{85396E6A-DCE4-4E0A-8D89-FA2047E21826}" srcOrd="0" destOrd="0" presId="urn:microsoft.com/office/officeart/2005/8/layout/bProcess4"/>
    <dgm:cxn modelId="{0319A8D7-F201-4AD9-A7A1-EBED4C372FA1}" type="presOf" srcId="{F37EFB7B-9B58-4475-9FF9-86B601C0E3B0}" destId="{F1F4895F-B400-4644-AA22-271639BC2CFA}" srcOrd="0" destOrd="0" presId="urn:microsoft.com/office/officeart/2005/8/layout/bProcess4"/>
    <dgm:cxn modelId="{48504EE1-A8E3-4EEA-96C2-E319D9E635C5}" srcId="{7C1963FE-962B-4C3F-B480-EBE65149B762}" destId="{B598F3E8-1CA5-416A-ADF7-6A24C9E7DA07}" srcOrd="1" destOrd="0" parTransId="{9377B23C-2270-4F33-97F4-1B4D59F051D2}" sibTransId="{AFB615C8-775D-42A9-AE49-C324E2E52451}"/>
    <dgm:cxn modelId="{D967BCE4-F2A0-4465-962B-411AB48DB8FB}" type="presOf" srcId="{05B697A3-2053-4935-A99B-E7363DC8B60F}" destId="{5375BDFA-D6C1-4CC4-A9E3-D7F566C248F8}" srcOrd="0" destOrd="0" presId="urn:microsoft.com/office/officeart/2005/8/layout/bProcess4"/>
    <dgm:cxn modelId="{93BA6EF4-E492-4C29-8945-B835D0B9DB7A}" type="presOf" srcId="{8392CB11-5396-4C9D-8A6C-35DCD11307F9}" destId="{63DC898C-9221-4B26-991B-43E5365355E7}" srcOrd="0" destOrd="0" presId="urn:microsoft.com/office/officeart/2005/8/layout/bProcess4"/>
    <dgm:cxn modelId="{173494F4-46A7-4D9C-9FF7-518BF4FAD6CC}" type="presOf" srcId="{81D0ECF5-0739-4139-8632-FC02D28D2938}" destId="{35E25839-8DCB-4F66-9EA4-0296033D3F1B}" srcOrd="0" destOrd="0" presId="urn:microsoft.com/office/officeart/2005/8/layout/bProcess4"/>
    <dgm:cxn modelId="{C138500F-0239-466D-8BB6-AF366F7DA7C6}" type="presParOf" srcId="{290D9662-98C6-49F9-A30E-3551FBFB4CD4}" destId="{0669662C-CCF3-4CE2-B82C-AC306896E70A}" srcOrd="0" destOrd="0" presId="urn:microsoft.com/office/officeart/2005/8/layout/bProcess4"/>
    <dgm:cxn modelId="{EC7A9466-A42A-468E-A907-C4F2AB61ECF2}" type="presParOf" srcId="{0669662C-CCF3-4CE2-B82C-AC306896E70A}" destId="{E9FCF6E5-C30D-4F4C-BBE4-28A838983336}" srcOrd="0" destOrd="0" presId="urn:microsoft.com/office/officeart/2005/8/layout/bProcess4"/>
    <dgm:cxn modelId="{D281EA6A-A187-459B-AA0A-F8436159A574}" type="presParOf" srcId="{0669662C-CCF3-4CE2-B82C-AC306896E70A}" destId="{260992A5-A0F0-4914-A433-D2AA483E6166}" srcOrd="1" destOrd="0" presId="urn:microsoft.com/office/officeart/2005/8/layout/bProcess4"/>
    <dgm:cxn modelId="{5DDBA4AF-3BD7-40AD-A2D2-8C2A09EBA2C2}" type="presParOf" srcId="{290D9662-98C6-49F9-A30E-3551FBFB4CD4}" destId="{35E25839-8DCB-4F66-9EA4-0296033D3F1B}" srcOrd="1" destOrd="0" presId="urn:microsoft.com/office/officeart/2005/8/layout/bProcess4"/>
    <dgm:cxn modelId="{EE565449-6F95-46DC-AF1E-F5DD3A96A638}" type="presParOf" srcId="{290D9662-98C6-49F9-A30E-3551FBFB4CD4}" destId="{85F4C12F-405F-48DE-A7B7-D0B966B1E126}" srcOrd="2" destOrd="0" presId="urn:microsoft.com/office/officeart/2005/8/layout/bProcess4"/>
    <dgm:cxn modelId="{FB9B2FDC-A72B-49AF-A41D-1DCE8ED6E736}" type="presParOf" srcId="{85F4C12F-405F-48DE-A7B7-D0B966B1E126}" destId="{4810D841-F648-4C82-B89E-2062427C52D0}" srcOrd="0" destOrd="0" presId="urn:microsoft.com/office/officeart/2005/8/layout/bProcess4"/>
    <dgm:cxn modelId="{B30B8815-EE91-4F01-9D06-A8643E4B0818}" type="presParOf" srcId="{85F4C12F-405F-48DE-A7B7-D0B966B1E126}" destId="{113A7335-61B3-4535-89F9-39F7299E2C41}" srcOrd="1" destOrd="0" presId="urn:microsoft.com/office/officeart/2005/8/layout/bProcess4"/>
    <dgm:cxn modelId="{69BCFF6D-7BB6-49FF-B893-38BB6C62FD4A}" type="presParOf" srcId="{290D9662-98C6-49F9-A30E-3551FBFB4CD4}" destId="{85396E6A-DCE4-4E0A-8D89-FA2047E21826}" srcOrd="3" destOrd="0" presId="urn:microsoft.com/office/officeart/2005/8/layout/bProcess4"/>
    <dgm:cxn modelId="{1E8B62D0-A2FA-4FDC-91F4-19BC87607369}" type="presParOf" srcId="{290D9662-98C6-49F9-A30E-3551FBFB4CD4}" destId="{DAC3B320-7EF7-4144-8E7A-B76AEB82E1A5}" srcOrd="4" destOrd="0" presId="urn:microsoft.com/office/officeart/2005/8/layout/bProcess4"/>
    <dgm:cxn modelId="{0334DEA2-03FD-4C03-BBDF-D3946784B5FA}" type="presParOf" srcId="{DAC3B320-7EF7-4144-8E7A-B76AEB82E1A5}" destId="{0D51C818-B094-4FB4-9124-33879FB50908}" srcOrd="0" destOrd="0" presId="urn:microsoft.com/office/officeart/2005/8/layout/bProcess4"/>
    <dgm:cxn modelId="{59550BE3-76BC-40EC-B980-FDDEC9211629}" type="presParOf" srcId="{DAC3B320-7EF7-4144-8E7A-B76AEB82E1A5}" destId="{5EADCAC9-CC3B-4F7B-93AB-153C7EA7CC13}" srcOrd="1" destOrd="0" presId="urn:microsoft.com/office/officeart/2005/8/layout/bProcess4"/>
    <dgm:cxn modelId="{4A988591-75BB-400E-A1E0-F41E0C76BBDD}" type="presParOf" srcId="{290D9662-98C6-49F9-A30E-3551FBFB4CD4}" destId="{C0D063A6-4717-4779-B77B-B44DCC57D031}" srcOrd="5" destOrd="0" presId="urn:microsoft.com/office/officeart/2005/8/layout/bProcess4"/>
    <dgm:cxn modelId="{8559C931-1D5E-4C0D-923C-952B5DCD96CD}" type="presParOf" srcId="{290D9662-98C6-49F9-A30E-3551FBFB4CD4}" destId="{21C69647-13FB-4932-8432-A8639BCED1CE}" srcOrd="6" destOrd="0" presId="urn:microsoft.com/office/officeart/2005/8/layout/bProcess4"/>
    <dgm:cxn modelId="{44AACD79-FA0F-4878-BD33-9F5279BE28CF}" type="presParOf" srcId="{21C69647-13FB-4932-8432-A8639BCED1CE}" destId="{D98731F6-1510-45E7-A09C-E0C2533F35FA}" srcOrd="0" destOrd="0" presId="urn:microsoft.com/office/officeart/2005/8/layout/bProcess4"/>
    <dgm:cxn modelId="{522F7624-7910-4A5A-A8FD-38805126BA31}" type="presParOf" srcId="{21C69647-13FB-4932-8432-A8639BCED1CE}" destId="{4939C81A-190C-4F33-B744-E8873759F5AD}" srcOrd="1" destOrd="0" presId="urn:microsoft.com/office/officeart/2005/8/layout/bProcess4"/>
    <dgm:cxn modelId="{D3569EBF-5577-4747-AB6A-B1F3310D6B13}" type="presParOf" srcId="{290D9662-98C6-49F9-A30E-3551FBFB4CD4}" destId="{132EB13A-F564-497A-B01D-6F99770AFC0F}" srcOrd="7" destOrd="0" presId="urn:microsoft.com/office/officeart/2005/8/layout/bProcess4"/>
    <dgm:cxn modelId="{5F0C9A3C-CDAE-474F-97E1-19C6F50E88B1}" type="presParOf" srcId="{290D9662-98C6-49F9-A30E-3551FBFB4CD4}" destId="{4034BB02-0A3E-4670-A2F8-DB3426DBF18D}" srcOrd="8" destOrd="0" presId="urn:microsoft.com/office/officeart/2005/8/layout/bProcess4"/>
    <dgm:cxn modelId="{570E8BE6-63DB-4F2E-BD99-2F6D075B3CF4}" type="presParOf" srcId="{4034BB02-0A3E-4670-A2F8-DB3426DBF18D}" destId="{358A1F2E-102B-4A54-A4F9-7370AFB2DBC4}" srcOrd="0" destOrd="0" presId="urn:microsoft.com/office/officeart/2005/8/layout/bProcess4"/>
    <dgm:cxn modelId="{C81B1FF1-FF2C-4372-903E-FAFBC70DF8BF}" type="presParOf" srcId="{4034BB02-0A3E-4670-A2F8-DB3426DBF18D}" destId="{3166A2B5-A243-4D70-B56C-33CBF02951C0}" srcOrd="1" destOrd="0" presId="urn:microsoft.com/office/officeart/2005/8/layout/bProcess4"/>
    <dgm:cxn modelId="{F70877B6-7315-4160-83E7-804008E39416}" type="presParOf" srcId="{290D9662-98C6-49F9-A30E-3551FBFB4CD4}" destId="{B0179862-B1BF-4BF8-8AB0-6F1891BE0205}" srcOrd="9" destOrd="0" presId="urn:microsoft.com/office/officeart/2005/8/layout/bProcess4"/>
    <dgm:cxn modelId="{6A95C406-EC58-4E2E-A4E0-04C1CC50DDF5}" type="presParOf" srcId="{290D9662-98C6-49F9-A30E-3551FBFB4CD4}" destId="{DE7A146B-D36A-4765-965A-8955FAF1E33D}" srcOrd="10" destOrd="0" presId="urn:microsoft.com/office/officeart/2005/8/layout/bProcess4"/>
    <dgm:cxn modelId="{3AE7286A-B268-4E11-B22A-119A84C70E41}" type="presParOf" srcId="{DE7A146B-D36A-4765-965A-8955FAF1E33D}" destId="{4929174C-03BF-4436-8A2A-02B9731285E2}" srcOrd="0" destOrd="0" presId="urn:microsoft.com/office/officeart/2005/8/layout/bProcess4"/>
    <dgm:cxn modelId="{43EB35D4-92F8-44CA-A480-DE866DCA1290}" type="presParOf" srcId="{DE7A146B-D36A-4765-965A-8955FAF1E33D}" destId="{7A86C4E7-73DC-4101-9B66-27919930AC8A}" srcOrd="1" destOrd="0" presId="urn:microsoft.com/office/officeart/2005/8/layout/bProcess4"/>
    <dgm:cxn modelId="{BDA72783-9D98-42F9-9816-3F12C3DD14EC}" type="presParOf" srcId="{290D9662-98C6-49F9-A30E-3551FBFB4CD4}" destId="{7C594A0C-16B6-444D-9526-2323895ECD7D}" srcOrd="11" destOrd="0" presId="urn:microsoft.com/office/officeart/2005/8/layout/bProcess4"/>
    <dgm:cxn modelId="{3C688875-A621-4731-96FE-11A91D326C84}" type="presParOf" srcId="{290D9662-98C6-49F9-A30E-3551FBFB4CD4}" destId="{A6CE7F2E-8890-4A2B-BAA5-68AD1AA8C2B5}" srcOrd="12" destOrd="0" presId="urn:microsoft.com/office/officeart/2005/8/layout/bProcess4"/>
    <dgm:cxn modelId="{9080450F-E993-4ABE-A953-DCC9513AEB0A}" type="presParOf" srcId="{A6CE7F2E-8890-4A2B-BAA5-68AD1AA8C2B5}" destId="{0D44D90B-6D0C-4544-A83A-0C641C46EB4B}" srcOrd="0" destOrd="0" presId="urn:microsoft.com/office/officeart/2005/8/layout/bProcess4"/>
    <dgm:cxn modelId="{DF200BA1-5B89-4F99-902B-B50ED4B2F82C}" type="presParOf" srcId="{A6CE7F2E-8890-4A2B-BAA5-68AD1AA8C2B5}" destId="{5375BDFA-D6C1-4CC4-A9E3-D7F566C248F8}" srcOrd="1" destOrd="0" presId="urn:microsoft.com/office/officeart/2005/8/layout/bProcess4"/>
    <dgm:cxn modelId="{C4A7B4F0-B1BE-4BD3-8408-4005EDC3744B}" type="presParOf" srcId="{290D9662-98C6-49F9-A30E-3551FBFB4CD4}" destId="{FE7CCB56-CC74-4178-9F2E-59A102C51046}" srcOrd="13" destOrd="0" presId="urn:microsoft.com/office/officeart/2005/8/layout/bProcess4"/>
    <dgm:cxn modelId="{70688521-9715-4881-A94C-5A2EBB02D822}" type="presParOf" srcId="{290D9662-98C6-49F9-A30E-3551FBFB4CD4}" destId="{F3D45CCB-E467-4EA6-B293-FBB0D70E0B4F}" srcOrd="14" destOrd="0" presId="urn:microsoft.com/office/officeart/2005/8/layout/bProcess4"/>
    <dgm:cxn modelId="{EA8774B1-5856-4E43-89E7-DDE573553206}" type="presParOf" srcId="{F3D45CCB-E467-4EA6-B293-FBB0D70E0B4F}" destId="{CF7234D9-BF24-4929-9702-36FAFAC1371F}" srcOrd="0" destOrd="0" presId="urn:microsoft.com/office/officeart/2005/8/layout/bProcess4"/>
    <dgm:cxn modelId="{79A8CFF7-CE3E-407F-8F18-29B29C31AAEF}" type="presParOf" srcId="{F3D45CCB-E467-4EA6-B293-FBB0D70E0B4F}" destId="{A41DA9A2-635E-478B-BEE9-97A1483C9D82}" srcOrd="1" destOrd="0" presId="urn:microsoft.com/office/officeart/2005/8/layout/bProcess4"/>
    <dgm:cxn modelId="{16673917-5CA8-429D-AF2C-198024D06885}" type="presParOf" srcId="{290D9662-98C6-49F9-A30E-3551FBFB4CD4}" destId="{63DC898C-9221-4B26-991B-43E5365355E7}" srcOrd="15" destOrd="0" presId="urn:microsoft.com/office/officeart/2005/8/layout/bProcess4"/>
    <dgm:cxn modelId="{BAA40983-1A54-4C3F-9797-F11FA39C18AD}" type="presParOf" srcId="{290D9662-98C6-49F9-A30E-3551FBFB4CD4}" destId="{2CC33C9B-89F5-4CCE-A778-0EC2297179E0}" srcOrd="16" destOrd="0" presId="urn:microsoft.com/office/officeart/2005/8/layout/bProcess4"/>
    <dgm:cxn modelId="{CA0D3680-6BB2-40BB-8EDE-8B7E29FBA305}" type="presParOf" srcId="{2CC33C9B-89F5-4CCE-A778-0EC2297179E0}" destId="{C0C385FE-0092-42A7-836C-184B3C622DAC}" srcOrd="0" destOrd="0" presId="urn:microsoft.com/office/officeart/2005/8/layout/bProcess4"/>
    <dgm:cxn modelId="{5E998631-E053-4703-AC5B-772259494D14}" type="presParOf" srcId="{2CC33C9B-89F5-4CCE-A778-0EC2297179E0}" destId="{F1F4895F-B400-4644-AA22-271639BC2CFA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125607D-5CDD-47E8-8F65-66ED60EF47CC}" type="doc">
      <dgm:prSet loTypeId="urn:microsoft.com/office/officeart/2005/8/layout/process1" loCatId="process" qsTypeId="urn:microsoft.com/office/officeart/2005/8/quickstyle/simple1" qsCatId="simple" csTypeId="urn:microsoft.com/office/officeart/2005/8/colors/colorful5" csCatId="colorful" phldr="1"/>
      <dgm:spPr/>
    </dgm:pt>
    <dgm:pt modelId="{04C8AAB9-EEAA-4E56-B5A5-736C86C8530E}">
      <dgm:prSet phldrT="[Texto]"/>
      <dgm:spPr/>
      <dgm:t>
        <a:bodyPr/>
        <a:lstStyle/>
        <a:p>
          <a:r>
            <a:rPr lang="es-CR" dirty="0"/>
            <a:t>Julio de 2020 se autoriza modificación de Reglamento de Evaluación</a:t>
          </a:r>
        </a:p>
      </dgm:t>
    </dgm:pt>
    <dgm:pt modelId="{83CD5484-6C5A-4BD2-9E8F-4953B6D26DC1}" type="parTrans" cxnId="{3DF271F3-9DAC-4E27-9389-8C980D35D0DC}">
      <dgm:prSet/>
      <dgm:spPr/>
      <dgm:t>
        <a:bodyPr/>
        <a:lstStyle/>
        <a:p>
          <a:endParaRPr lang="es-CR"/>
        </a:p>
      </dgm:t>
    </dgm:pt>
    <dgm:pt modelId="{0C37FA79-3B7C-4826-B643-44B797C418D8}" type="sibTrans" cxnId="{3DF271F3-9DAC-4E27-9389-8C980D35D0DC}">
      <dgm:prSet/>
      <dgm:spPr/>
      <dgm:t>
        <a:bodyPr/>
        <a:lstStyle/>
        <a:p>
          <a:endParaRPr lang="es-CR"/>
        </a:p>
      </dgm:t>
    </dgm:pt>
    <dgm:pt modelId="{3554F9B1-2EE3-4048-ADAF-B5529BA07127}">
      <dgm:prSet phldrT="[Texto]"/>
      <dgm:spPr/>
      <dgm:t>
        <a:bodyPr/>
        <a:lstStyle/>
        <a:p>
          <a:r>
            <a:rPr lang="es-CR" dirty="0"/>
            <a:t>Lineamientos de evaluación formativa  y GTA</a:t>
          </a:r>
        </a:p>
      </dgm:t>
    </dgm:pt>
    <dgm:pt modelId="{651B227C-6591-4CF5-9C25-7B53EE03AA8B}" type="parTrans" cxnId="{4A442854-F5BF-4745-91FD-45DE48F08CF4}">
      <dgm:prSet/>
      <dgm:spPr/>
      <dgm:t>
        <a:bodyPr/>
        <a:lstStyle/>
        <a:p>
          <a:endParaRPr lang="es-CR"/>
        </a:p>
      </dgm:t>
    </dgm:pt>
    <dgm:pt modelId="{6944E271-1D76-4550-A30E-49D34CF1EBBE}" type="sibTrans" cxnId="{4A442854-F5BF-4745-91FD-45DE48F08CF4}">
      <dgm:prSet/>
      <dgm:spPr/>
      <dgm:t>
        <a:bodyPr/>
        <a:lstStyle/>
        <a:p>
          <a:endParaRPr lang="es-CR"/>
        </a:p>
      </dgm:t>
    </dgm:pt>
    <dgm:pt modelId="{1E411CFB-1AF1-4774-A169-D0A71BC9470C}">
      <dgm:prSet phldrT="[Texto]"/>
      <dgm:spPr/>
      <dgm:t>
        <a:bodyPr/>
        <a:lstStyle/>
        <a:p>
          <a:r>
            <a:rPr lang="es-CR" dirty="0"/>
            <a:t>Informe cualitativo de desempeño I Semestre</a:t>
          </a:r>
        </a:p>
      </dgm:t>
    </dgm:pt>
    <dgm:pt modelId="{9A17114E-81F3-498E-858B-34EB309A8474}" type="parTrans" cxnId="{9F8AC741-A181-4708-91A1-24A618C118BA}">
      <dgm:prSet/>
      <dgm:spPr/>
      <dgm:t>
        <a:bodyPr/>
        <a:lstStyle/>
        <a:p>
          <a:endParaRPr lang="es-CR"/>
        </a:p>
      </dgm:t>
    </dgm:pt>
    <dgm:pt modelId="{17307244-0592-43ED-A4C4-B509779259E8}" type="sibTrans" cxnId="{9F8AC741-A181-4708-91A1-24A618C118BA}">
      <dgm:prSet/>
      <dgm:spPr/>
      <dgm:t>
        <a:bodyPr/>
        <a:lstStyle/>
        <a:p>
          <a:endParaRPr lang="es-CR"/>
        </a:p>
      </dgm:t>
    </dgm:pt>
    <dgm:pt modelId="{B0A72933-1C0C-46CA-9096-9B7560056242}">
      <dgm:prSet phldrT="[Texto]"/>
      <dgm:spPr/>
      <dgm:t>
        <a:bodyPr/>
        <a:lstStyle/>
        <a:p>
          <a:r>
            <a:rPr lang="es-CR" dirty="0"/>
            <a:t>Setiembre 2020. Nueva modificación al Reglamento de Evaluación</a:t>
          </a:r>
        </a:p>
      </dgm:t>
    </dgm:pt>
    <dgm:pt modelId="{4841ED76-2D69-4B54-B00D-7EC627C862A0}" type="parTrans" cxnId="{00CD30AA-3D69-43EB-A870-DFB724DAABE4}">
      <dgm:prSet/>
      <dgm:spPr/>
      <dgm:t>
        <a:bodyPr/>
        <a:lstStyle/>
        <a:p>
          <a:endParaRPr lang="es-CR"/>
        </a:p>
      </dgm:t>
    </dgm:pt>
    <dgm:pt modelId="{A5C07062-A43C-4822-BF1B-8C512A84597A}" type="sibTrans" cxnId="{00CD30AA-3D69-43EB-A870-DFB724DAABE4}">
      <dgm:prSet/>
      <dgm:spPr/>
      <dgm:t>
        <a:bodyPr/>
        <a:lstStyle/>
        <a:p>
          <a:endParaRPr lang="es-CR"/>
        </a:p>
      </dgm:t>
    </dgm:pt>
    <dgm:pt modelId="{AC6B31BD-A87E-44FC-8A41-5780738064DD}">
      <dgm:prSet phldrT="[Texto]"/>
      <dgm:spPr/>
      <dgm:t>
        <a:bodyPr/>
        <a:lstStyle/>
        <a:p>
          <a:r>
            <a:rPr lang="es-ES_tradnl" dirty="0"/>
            <a:t>Lineamientos Técnicos para la Evaluación de los Aprendizajes en el segundo periodo 2020</a:t>
          </a:r>
          <a:endParaRPr lang="es-CR" dirty="0"/>
        </a:p>
      </dgm:t>
    </dgm:pt>
    <dgm:pt modelId="{90F699A7-E4BA-4506-AA8A-70430FC2C3AE}" type="parTrans" cxnId="{32FDA2EA-C4DD-4957-9820-F5A1AE8D7AA8}">
      <dgm:prSet/>
      <dgm:spPr/>
      <dgm:t>
        <a:bodyPr/>
        <a:lstStyle/>
        <a:p>
          <a:endParaRPr lang="es-CR"/>
        </a:p>
      </dgm:t>
    </dgm:pt>
    <dgm:pt modelId="{D17578ED-15C0-4499-A893-A80CC751DD40}" type="sibTrans" cxnId="{32FDA2EA-C4DD-4957-9820-F5A1AE8D7AA8}">
      <dgm:prSet/>
      <dgm:spPr/>
      <dgm:t>
        <a:bodyPr/>
        <a:lstStyle/>
        <a:p>
          <a:endParaRPr lang="es-CR"/>
        </a:p>
      </dgm:t>
    </dgm:pt>
    <dgm:pt modelId="{F48E06B0-7569-4CEB-BF0D-590C75B2CDA9}">
      <dgm:prSet phldrT="[Texto]"/>
      <dgm:spPr/>
      <dgm:t>
        <a:bodyPr/>
        <a:lstStyle/>
        <a:p>
          <a:r>
            <a:rPr lang="es-CR" dirty="0"/>
            <a:t>Se pasa con 60%.</a:t>
          </a:r>
        </a:p>
      </dgm:t>
    </dgm:pt>
    <dgm:pt modelId="{1302CB06-A721-4D54-A7C2-BB240C0E8B8B}" type="parTrans" cxnId="{161446A0-6F63-495F-BB61-04AA6D83B99F}">
      <dgm:prSet/>
      <dgm:spPr/>
      <dgm:t>
        <a:bodyPr/>
        <a:lstStyle/>
        <a:p>
          <a:endParaRPr lang="es-CR"/>
        </a:p>
      </dgm:t>
    </dgm:pt>
    <dgm:pt modelId="{EE23C08C-3AB5-4C44-A174-DFC5D2559149}" type="sibTrans" cxnId="{161446A0-6F63-495F-BB61-04AA6D83B99F}">
      <dgm:prSet/>
      <dgm:spPr/>
      <dgm:t>
        <a:bodyPr/>
        <a:lstStyle/>
        <a:p>
          <a:endParaRPr lang="es-CR"/>
        </a:p>
      </dgm:t>
    </dgm:pt>
    <dgm:pt modelId="{724919B3-AF70-4FB1-BA18-99124A6DF393}">
      <dgm:prSet phldrT="[Texto]"/>
      <dgm:spPr/>
      <dgm:t>
        <a:bodyPr/>
        <a:lstStyle/>
        <a:p>
          <a:r>
            <a:rPr lang="es-CR" dirty="0"/>
            <a:t>Estrategia de promoción</a:t>
          </a:r>
        </a:p>
      </dgm:t>
    </dgm:pt>
    <dgm:pt modelId="{01CB80F6-08B6-4CDA-B43A-B595780EB052}" type="parTrans" cxnId="{E0278574-2283-4E5A-AE04-0FF71A60FDE6}">
      <dgm:prSet/>
      <dgm:spPr/>
      <dgm:t>
        <a:bodyPr/>
        <a:lstStyle/>
        <a:p>
          <a:endParaRPr lang="es-CR"/>
        </a:p>
      </dgm:t>
    </dgm:pt>
    <dgm:pt modelId="{FA3F3FCF-FD4C-42A6-8054-DC2553758D84}" type="sibTrans" cxnId="{E0278574-2283-4E5A-AE04-0FF71A60FDE6}">
      <dgm:prSet/>
      <dgm:spPr/>
      <dgm:t>
        <a:bodyPr/>
        <a:lstStyle/>
        <a:p>
          <a:endParaRPr lang="es-CR"/>
        </a:p>
      </dgm:t>
    </dgm:pt>
    <dgm:pt modelId="{32306851-0F31-4740-88B7-770D20F091C0}" type="pres">
      <dgm:prSet presAssocID="{A125607D-5CDD-47E8-8F65-66ED60EF47CC}" presName="Name0" presStyleCnt="0">
        <dgm:presLayoutVars>
          <dgm:dir/>
          <dgm:resizeHandles val="exact"/>
        </dgm:presLayoutVars>
      </dgm:prSet>
      <dgm:spPr/>
    </dgm:pt>
    <dgm:pt modelId="{ABCA0F97-27A4-45C7-AED4-73E6845F12F4}" type="pres">
      <dgm:prSet presAssocID="{04C8AAB9-EEAA-4E56-B5A5-736C86C8530E}" presName="node" presStyleLbl="node1" presStyleIdx="0" presStyleCnt="7">
        <dgm:presLayoutVars>
          <dgm:bulletEnabled val="1"/>
        </dgm:presLayoutVars>
      </dgm:prSet>
      <dgm:spPr/>
    </dgm:pt>
    <dgm:pt modelId="{05DCF39E-016E-46D0-A31C-C2DF26D02771}" type="pres">
      <dgm:prSet presAssocID="{0C37FA79-3B7C-4826-B643-44B797C418D8}" presName="sibTrans" presStyleLbl="sibTrans2D1" presStyleIdx="0" presStyleCnt="6"/>
      <dgm:spPr/>
    </dgm:pt>
    <dgm:pt modelId="{60A0C0DA-0888-4E92-9A0A-41D3D34C4200}" type="pres">
      <dgm:prSet presAssocID="{0C37FA79-3B7C-4826-B643-44B797C418D8}" presName="connectorText" presStyleLbl="sibTrans2D1" presStyleIdx="0" presStyleCnt="6"/>
      <dgm:spPr/>
    </dgm:pt>
    <dgm:pt modelId="{192DCE61-71A8-4683-9F5C-F8DD80EC3425}" type="pres">
      <dgm:prSet presAssocID="{3554F9B1-2EE3-4048-ADAF-B5529BA07127}" presName="node" presStyleLbl="node1" presStyleIdx="1" presStyleCnt="7" custLinFactNeighborX="2382" custLinFactNeighborY="500">
        <dgm:presLayoutVars>
          <dgm:bulletEnabled val="1"/>
        </dgm:presLayoutVars>
      </dgm:prSet>
      <dgm:spPr/>
    </dgm:pt>
    <dgm:pt modelId="{F3311074-91DF-472C-B183-ADAAE8CA6436}" type="pres">
      <dgm:prSet presAssocID="{6944E271-1D76-4550-A30E-49D34CF1EBBE}" presName="sibTrans" presStyleLbl="sibTrans2D1" presStyleIdx="1" presStyleCnt="6"/>
      <dgm:spPr/>
    </dgm:pt>
    <dgm:pt modelId="{D2C07E29-DA56-46EA-BF90-611F00AD4BE1}" type="pres">
      <dgm:prSet presAssocID="{6944E271-1D76-4550-A30E-49D34CF1EBBE}" presName="connectorText" presStyleLbl="sibTrans2D1" presStyleIdx="1" presStyleCnt="6"/>
      <dgm:spPr/>
    </dgm:pt>
    <dgm:pt modelId="{1EF31A69-E8CF-4CC5-B6D1-0857D7C4F805}" type="pres">
      <dgm:prSet presAssocID="{1E411CFB-1AF1-4774-A169-D0A71BC9470C}" presName="node" presStyleLbl="node1" presStyleIdx="2" presStyleCnt="7">
        <dgm:presLayoutVars>
          <dgm:bulletEnabled val="1"/>
        </dgm:presLayoutVars>
      </dgm:prSet>
      <dgm:spPr/>
    </dgm:pt>
    <dgm:pt modelId="{06DC620D-325C-4AC7-97A0-807C06B82C7D}" type="pres">
      <dgm:prSet presAssocID="{17307244-0592-43ED-A4C4-B509779259E8}" presName="sibTrans" presStyleLbl="sibTrans2D1" presStyleIdx="2" presStyleCnt="6"/>
      <dgm:spPr/>
    </dgm:pt>
    <dgm:pt modelId="{A3CB847A-E78C-437B-8B70-C1EABAC673A3}" type="pres">
      <dgm:prSet presAssocID="{17307244-0592-43ED-A4C4-B509779259E8}" presName="connectorText" presStyleLbl="sibTrans2D1" presStyleIdx="2" presStyleCnt="6"/>
      <dgm:spPr/>
    </dgm:pt>
    <dgm:pt modelId="{FF59E846-41C9-434B-BB83-8E63A5D5624E}" type="pres">
      <dgm:prSet presAssocID="{B0A72933-1C0C-46CA-9096-9B7560056242}" presName="node" presStyleLbl="node1" presStyleIdx="3" presStyleCnt="7">
        <dgm:presLayoutVars>
          <dgm:bulletEnabled val="1"/>
        </dgm:presLayoutVars>
      </dgm:prSet>
      <dgm:spPr/>
    </dgm:pt>
    <dgm:pt modelId="{66BA884E-B0F9-4CFA-95EA-1111904618AE}" type="pres">
      <dgm:prSet presAssocID="{A5C07062-A43C-4822-BF1B-8C512A84597A}" presName="sibTrans" presStyleLbl="sibTrans2D1" presStyleIdx="3" presStyleCnt="6"/>
      <dgm:spPr/>
    </dgm:pt>
    <dgm:pt modelId="{92C80182-FFBE-4E59-B3F4-2D719733AC81}" type="pres">
      <dgm:prSet presAssocID="{A5C07062-A43C-4822-BF1B-8C512A84597A}" presName="connectorText" presStyleLbl="sibTrans2D1" presStyleIdx="3" presStyleCnt="6"/>
      <dgm:spPr/>
    </dgm:pt>
    <dgm:pt modelId="{59F4EA6F-424B-4928-8DD1-3CE2B0925822}" type="pres">
      <dgm:prSet presAssocID="{AC6B31BD-A87E-44FC-8A41-5780738064DD}" presName="node" presStyleLbl="node1" presStyleIdx="4" presStyleCnt="7">
        <dgm:presLayoutVars>
          <dgm:bulletEnabled val="1"/>
        </dgm:presLayoutVars>
      </dgm:prSet>
      <dgm:spPr/>
    </dgm:pt>
    <dgm:pt modelId="{2833ED53-ED72-46B2-95BA-7A021315B287}" type="pres">
      <dgm:prSet presAssocID="{D17578ED-15C0-4499-A893-A80CC751DD40}" presName="sibTrans" presStyleLbl="sibTrans2D1" presStyleIdx="4" presStyleCnt="6"/>
      <dgm:spPr/>
    </dgm:pt>
    <dgm:pt modelId="{4102D654-FD8D-48C1-B690-35E241DC4649}" type="pres">
      <dgm:prSet presAssocID="{D17578ED-15C0-4499-A893-A80CC751DD40}" presName="connectorText" presStyleLbl="sibTrans2D1" presStyleIdx="4" presStyleCnt="6"/>
      <dgm:spPr/>
    </dgm:pt>
    <dgm:pt modelId="{92CDB1AA-315E-4A9E-AAD8-F9D1CE3286E2}" type="pres">
      <dgm:prSet presAssocID="{F48E06B0-7569-4CEB-BF0D-590C75B2CDA9}" presName="node" presStyleLbl="node1" presStyleIdx="5" presStyleCnt="7">
        <dgm:presLayoutVars>
          <dgm:bulletEnabled val="1"/>
        </dgm:presLayoutVars>
      </dgm:prSet>
      <dgm:spPr/>
    </dgm:pt>
    <dgm:pt modelId="{BE339A3B-979B-4E4D-B63A-4DCF06422BF8}" type="pres">
      <dgm:prSet presAssocID="{EE23C08C-3AB5-4C44-A174-DFC5D2559149}" presName="sibTrans" presStyleLbl="sibTrans2D1" presStyleIdx="5" presStyleCnt="6"/>
      <dgm:spPr/>
    </dgm:pt>
    <dgm:pt modelId="{F7E871E1-2206-4F53-9AE3-1EFD706C8CE0}" type="pres">
      <dgm:prSet presAssocID="{EE23C08C-3AB5-4C44-A174-DFC5D2559149}" presName="connectorText" presStyleLbl="sibTrans2D1" presStyleIdx="5" presStyleCnt="6"/>
      <dgm:spPr/>
    </dgm:pt>
    <dgm:pt modelId="{217A41D2-3618-4E88-AFA1-FDB64B760D7D}" type="pres">
      <dgm:prSet presAssocID="{724919B3-AF70-4FB1-BA18-99124A6DF393}" presName="node" presStyleLbl="node1" presStyleIdx="6" presStyleCnt="7">
        <dgm:presLayoutVars>
          <dgm:bulletEnabled val="1"/>
        </dgm:presLayoutVars>
      </dgm:prSet>
      <dgm:spPr/>
    </dgm:pt>
  </dgm:ptLst>
  <dgm:cxnLst>
    <dgm:cxn modelId="{CADFCA0D-D173-4FCC-A040-22BE0E2116B9}" type="presOf" srcId="{0C37FA79-3B7C-4826-B643-44B797C418D8}" destId="{60A0C0DA-0888-4E92-9A0A-41D3D34C4200}" srcOrd="1" destOrd="0" presId="urn:microsoft.com/office/officeart/2005/8/layout/process1"/>
    <dgm:cxn modelId="{A456FC27-CB73-4F6A-BCA0-9EF6A86D00BE}" type="presOf" srcId="{D17578ED-15C0-4499-A893-A80CC751DD40}" destId="{2833ED53-ED72-46B2-95BA-7A021315B287}" srcOrd="0" destOrd="0" presId="urn:microsoft.com/office/officeart/2005/8/layout/process1"/>
    <dgm:cxn modelId="{E3BF112A-C8D5-4BD3-8972-4AC1845C992A}" type="presOf" srcId="{04C8AAB9-EEAA-4E56-B5A5-736C86C8530E}" destId="{ABCA0F97-27A4-45C7-AED4-73E6845F12F4}" srcOrd="0" destOrd="0" presId="urn:microsoft.com/office/officeart/2005/8/layout/process1"/>
    <dgm:cxn modelId="{241C3F2B-9E50-4600-B81F-53598C1825DC}" type="presOf" srcId="{D17578ED-15C0-4499-A893-A80CC751DD40}" destId="{4102D654-FD8D-48C1-B690-35E241DC4649}" srcOrd="1" destOrd="0" presId="urn:microsoft.com/office/officeart/2005/8/layout/process1"/>
    <dgm:cxn modelId="{35F82930-FCD3-4E4E-9E54-6386F38F2C47}" type="presOf" srcId="{1E411CFB-1AF1-4774-A169-D0A71BC9470C}" destId="{1EF31A69-E8CF-4CC5-B6D1-0857D7C4F805}" srcOrd="0" destOrd="0" presId="urn:microsoft.com/office/officeart/2005/8/layout/process1"/>
    <dgm:cxn modelId="{FF961634-486D-4ED1-801F-A5F2BB7DEA60}" type="presOf" srcId="{17307244-0592-43ED-A4C4-B509779259E8}" destId="{A3CB847A-E78C-437B-8B70-C1EABAC673A3}" srcOrd="1" destOrd="0" presId="urn:microsoft.com/office/officeart/2005/8/layout/process1"/>
    <dgm:cxn modelId="{6A6F5634-88F6-40F7-AD0F-95AE13CFB779}" type="presOf" srcId="{F48E06B0-7569-4CEB-BF0D-590C75B2CDA9}" destId="{92CDB1AA-315E-4A9E-AAD8-F9D1CE3286E2}" srcOrd="0" destOrd="0" presId="urn:microsoft.com/office/officeart/2005/8/layout/process1"/>
    <dgm:cxn modelId="{46373F61-9450-43EE-8F2F-D10D4043A57F}" type="presOf" srcId="{EE23C08C-3AB5-4C44-A174-DFC5D2559149}" destId="{F7E871E1-2206-4F53-9AE3-1EFD706C8CE0}" srcOrd="1" destOrd="0" presId="urn:microsoft.com/office/officeart/2005/8/layout/process1"/>
    <dgm:cxn modelId="{9F8AC741-A181-4708-91A1-24A618C118BA}" srcId="{A125607D-5CDD-47E8-8F65-66ED60EF47CC}" destId="{1E411CFB-1AF1-4774-A169-D0A71BC9470C}" srcOrd="2" destOrd="0" parTransId="{9A17114E-81F3-498E-858B-34EB309A8474}" sibTransId="{17307244-0592-43ED-A4C4-B509779259E8}"/>
    <dgm:cxn modelId="{4A1BB045-037C-40AC-8D93-61524E38F846}" type="presOf" srcId="{724919B3-AF70-4FB1-BA18-99124A6DF393}" destId="{217A41D2-3618-4E88-AFA1-FDB64B760D7D}" srcOrd="0" destOrd="0" presId="urn:microsoft.com/office/officeart/2005/8/layout/process1"/>
    <dgm:cxn modelId="{66BB3B6C-273A-484C-9836-B1036C708F73}" type="presOf" srcId="{17307244-0592-43ED-A4C4-B509779259E8}" destId="{06DC620D-325C-4AC7-97A0-807C06B82C7D}" srcOrd="0" destOrd="0" presId="urn:microsoft.com/office/officeart/2005/8/layout/process1"/>
    <dgm:cxn modelId="{10A1654E-6809-4C61-943B-9CE2635B17E5}" type="presOf" srcId="{6944E271-1D76-4550-A30E-49D34CF1EBBE}" destId="{D2C07E29-DA56-46EA-BF90-611F00AD4BE1}" srcOrd="1" destOrd="0" presId="urn:microsoft.com/office/officeart/2005/8/layout/process1"/>
    <dgm:cxn modelId="{4A442854-F5BF-4745-91FD-45DE48F08CF4}" srcId="{A125607D-5CDD-47E8-8F65-66ED60EF47CC}" destId="{3554F9B1-2EE3-4048-ADAF-B5529BA07127}" srcOrd="1" destOrd="0" parTransId="{651B227C-6591-4CF5-9C25-7B53EE03AA8B}" sibTransId="{6944E271-1D76-4550-A30E-49D34CF1EBBE}"/>
    <dgm:cxn modelId="{E0278574-2283-4E5A-AE04-0FF71A60FDE6}" srcId="{A125607D-5CDD-47E8-8F65-66ED60EF47CC}" destId="{724919B3-AF70-4FB1-BA18-99124A6DF393}" srcOrd="6" destOrd="0" parTransId="{01CB80F6-08B6-4CDA-B43A-B595780EB052}" sibTransId="{FA3F3FCF-FD4C-42A6-8054-DC2553758D84}"/>
    <dgm:cxn modelId="{993C919B-9CDA-453B-986E-7A66F016BBD0}" type="presOf" srcId="{A5C07062-A43C-4822-BF1B-8C512A84597A}" destId="{92C80182-FFBE-4E59-B3F4-2D719733AC81}" srcOrd="1" destOrd="0" presId="urn:microsoft.com/office/officeart/2005/8/layout/process1"/>
    <dgm:cxn modelId="{161446A0-6F63-495F-BB61-04AA6D83B99F}" srcId="{A125607D-5CDD-47E8-8F65-66ED60EF47CC}" destId="{F48E06B0-7569-4CEB-BF0D-590C75B2CDA9}" srcOrd="5" destOrd="0" parTransId="{1302CB06-A721-4D54-A7C2-BB240C0E8B8B}" sibTransId="{EE23C08C-3AB5-4C44-A174-DFC5D2559149}"/>
    <dgm:cxn modelId="{2CD262A1-BCAD-4FFF-84AD-775F24DBB92D}" type="presOf" srcId="{B0A72933-1C0C-46CA-9096-9B7560056242}" destId="{FF59E846-41C9-434B-BB83-8E63A5D5624E}" srcOrd="0" destOrd="0" presId="urn:microsoft.com/office/officeart/2005/8/layout/process1"/>
    <dgm:cxn modelId="{A931FDA7-B59B-4CBB-B022-DDB98836A740}" type="presOf" srcId="{A125607D-5CDD-47E8-8F65-66ED60EF47CC}" destId="{32306851-0F31-4740-88B7-770D20F091C0}" srcOrd="0" destOrd="0" presId="urn:microsoft.com/office/officeart/2005/8/layout/process1"/>
    <dgm:cxn modelId="{00CD30AA-3D69-43EB-A870-DFB724DAABE4}" srcId="{A125607D-5CDD-47E8-8F65-66ED60EF47CC}" destId="{B0A72933-1C0C-46CA-9096-9B7560056242}" srcOrd="3" destOrd="0" parTransId="{4841ED76-2D69-4B54-B00D-7EC627C862A0}" sibTransId="{A5C07062-A43C-4822-BF1B-8C512A84597A}"/>
    <dgm:cxn modelId="{0EA089B4-19A3-459D-8C8D-9D173A177A1E}" type="presOf" srcId="{EE23C08C-3AB5-4C44-A174-DFC5D2559149}" destId="{BE339A3B-979B-4E4D-B63A-4DCF06422BF8}" srcOrd="0" destOrd="0" presId="urn:microsoft.com/office/officeart/2005/8/layout/process1"/>
    <dgm:cxn modelId="{3292E8C0-8444-4DCF-8A93-D8A34A584EB1}" type="presOf" srcId="{6944E271-1D76-4550-A30E-49D34CF1EBBE}" destId="{F3311074-91DF-472C-B183-ADAAE8CA6436}" srcOrd="0" destOrd="0" presId="urn:microsoft.com/office/officeart/2005/8/layout/process1"/>
    <dgm:cxn modelId="{67EDEEC6-DE0D-42F0-A905-A51F98200584}" type="presOf" srcId="{3554F9B1-2EE3-4048-ADAF-B5529BA07127}" destId="{192DCE61-71A8-4683-9F5C-F8DD80EC3425}" srcOrd="0" destOrd="0" presId="urn:microsoft.com/office/officeart/2005/8/layout/process1"/>
    <dgm:cxn modelId="{BEB83FD2-298C-458C-8EC1-825427F12C0C}" type="presOf" srcId="{AC6B31BD-A87E-44FC-8A41-5780738064DD}" destId="{59F4EA6F-424B-4928-8DD1-3CE2B0925822}" srcOrd="0" destOrd="0" presId="urn:microsoft.com/office/officeart/2005/8/layout/process1"/>
    <dgm:cxn modelId="{C68842DD-E704-44E0-B8AB-DF1688615A12}" type="presOf" srcId="{0C37FA79-3B7C-4826-B643-44B797C418D8}" destId="{05DCF39E-016E-46D0-A31C-C2DF26D02771}" srcOrd="0" destOrd="0" presId="urn:microsoft.com/office/officeart/2005/8/layout/process1"/>
    <dgm:cxn modelId="{2A49CEE0-532E-4ED1-A200-4C164438FDC1}" type="presOf" srcId="{A5C07062-A43C-4822-BF1B-8C512A84597A}" destId="{66BA884E-B0F9-4CFA-95EA-1111904618AE}" srcOrd="0" destOrd="0" presId="urn:microsoft.com/office/officeart/2005/8/layout/process1"/>
    <dgm:cxn modelId="{32FDA2EA-C4DD-4957-9820-F5A1AE8D7AA8}" srcId="{A125607D-5CDD-47E8-8F65-66ED60EF47CC}" destId="{AC6B31BD-A87E-44FC-8A41-5780738064DD}" srcOrd="4" destOrd="0" parTransId="{90F699A7-E4BA-4506-AA8A-70430FC2C3AE}" sibTransId="{D17578ED-15C0-4499-A893-A80CC751DD40}"/>
    <dgm:cxn modelId="{3DF271F3-9DAC-4E27-9389-8C980D35D0DC}" srcId="{A125607D-5CDD-47E8-8F65-66ED60EF47CC}" destId="{04C8AAB9-EEAA-4E56-B5A5-736C86C8530E}" srcOrd="0" destOrd="0" parTransId="{83CD5484-6C5A-4BD2-9E8F-4953B6D26DC1}" sibTransId="{0C37FA79-3B7C-4826-B643-44B797C418D8}"/>
    <dgm:cxn modelId="{46235D37-797A-48E2-8BCA-AC3FF7C367A5}" type="presParOf" srcId="{32306851-0F31-4740-88B7-770D20F091C0}" destId="{ABCA0F97-27A4-45C7-AED4-73E6845F12F4}" srcOrd="0" destOrd="0" presId="urn:microsoft.com/office/officeart/2005/8/layout/process1"/>
    <dgm:cxn modelId="{A6A0F6C1-7B78-49A1-B6CD-1F32D42B889B}" type="presParOf" srcId="{32306851-0F31-4740-88B7-770D20F091C0}" destId="{05DCF39E-016E-46D0-A31C-C2DF26D02771}" srcOrd="1" destOrd="0" presId="urn:microsoft.com/office/officeart/2005/8/layout/process1"/>
    <dgm:cxn modelId="{DF2BD22E-CD6B-4F94-A7E8-CF22F373AAB7}" type="presParOf" srcId="{05DCF39E-016E-46D0-A31C-C2DF26D02771}" destId="{60A0C0DA-0888-4E92-9A0A-41D3D34C4200}" srcOrd="0" destOrd="0" presId="urn:microsoft.com/office/officeart/2005/8/layout/process1"/>
    <dgm:cxn modelId="{A5E3A20A-6EFC-44D6-AC09-8EECDFE6A7EB}" type="presParOf" srcId="{32306851-0F31-4740-88B7-770D20F091C0}" destId="{192DCE61-71A8-4683-9F5C-F8DD80EC3425}" srcOrd="2" destOrd="0" presId="urn:microsoft.com/office/officeart/2005/8/layout/process1"/>
    <dgm:cxn modelId="{D772865A-9CF0-4AAC-BDE8-E4198A637388}" type="presParOf" srcId="{32306851-0F31-4740-88B7-770D20F091C0}" destId="{F3311074-91DF-472C-B183-ADAAE8CA6436}" srcOrd="3" destOrd="0" presId="urn:microsoft.com/office/officeart/2005/8/layout/process1"/>
    <dgm:cxn modelId="{C8D53E9D-28FD-4AFA-B0EA-010F62E7FF57}" type="presParOf" srcId="{F3311074-91DF-472C-B183-ADAAE8CA6436}" destId="{D2C07E29-DA56-46EA-BF90-611F00AD4BE1}" srcOrd="0" destOrd="0" presId="urn:microsoft.com/office/officeart/2005/8/layout/process1"/>
    <dgm:cxn modelId="{AD1A5F4F-D4B0-4F66-9F12-C90E29F7F999}" type="presParOf" srcId="{32306851-0F31-4740-88B7-770D20F091C0}" destId="{1EF31A69-E8CF-4CC5-B6D1-0857D7C4F805}" srcOrd="4" destOrd="0" presId="urn:microsoft.com/office/officeart/2005/8/layout/process1"/>
    <dgm:cxn modelId="{6579030A-41D9-4432-89A7-78ACA026B43A}" type="presParOf" srcId="{32306851-0F31-4740-88B7-770D20F091C0}" destId="{06DC620D-325C-4AC7-97A0-807C06B82C7D}" srcOrd="5" destOrd="0" presId="urn:microsoft.com/office/officeart/2005/8/layout/process1"/>
    <dgm:cxn modelId="{946293D9-E9F6-4AF1-BAA6-1B7D5AE0CAEF}" type="presParOf" srcId="{06DC620D-325C-4AC7-97A0-807C06B82C7D}" destId="{A3CB847A-E78C-437B-8B70-C1EABAC673A3}" srcOrd="0" destOrd="0" presId="urn:microsoft.com/office/officeart/2005/8/layout/process1"/>
    <dgm:cxn modelId="{59ED837C-93CC-488D-9FB5-3EFD375A385D}" type="presParOf" srcId="{32306851-0F31-4740-88B7-770D20F091C0}" destId="{FF59E846-41C9-434B-BB83-8E63A5D5624E}" srcOrd="6" destOrd="0" presId="urn:microsoft.com/office/officeart/2005/8/layout/process1"/>
    <dgm:cxn modelId="{41FDB8FD-7B62-4919-A767-192661EC9E84}" type="presParOf" srcId="{32306851-0F31-4740-88B7-770D20F091C0}" destId="{66BA884E-B0F9-4CFA-95EA-1111904618AE}" srcOrd="7" destOrd="0" presId="urn:microsoft.com/office/officeart/2005/8/layout/process1"/>
    <dgm:cxn modelId="{74E6DD93-34FE-4C04-B5DC-2973C15A2D52}" type="presParOf" srcId="{66BA884E-B0F9-4CFA-95EA-1111904618AE}" destId="{92C80182-FFBE-4E59-B3F4-2D719733AC81}" srcOrd="0" destOrd="0" presId="urn:microsoft.com/office/officeart/2005/8/layout/process1"/>
    <dgm:cxn modelId="{505183F8-85B0-4FC7-A186-E4B4BF358DC2}" type="presParOf" srcId="{32306851-0F31-4740-88B7-770D20F091C0}" destId="{59F4EA6F-424B-4928-8DD1-3CE2B0925822}" srcOrd="8" destOrd="0" presId="urn:microsoft.com/office/officeart/2005/8/layout/process1"/>
    <dgm:cxn modelId="{153A1407-6D5B-4506-AC45-47C54D3F783E}" type="presParOf" srcId="{32306851-0F31-4740-88B7-770D20F091C0}" destId="{2833ED53-ED72-46B2-95BA-7A021315B287}" srcOrd="9" destOrd="0" presId="urn:microsoft.com/office/officeart/2005/8/layout/process1"/>
    <dgm:cxn modelId="{9A4A380F-1E00-4B59-9F19-6B50B1FCD511}" type="presParOf" srcId="{2833ED53-ED72-46B2-95BA-7A021315B287}" destId="{4102D654-FD8D-48C1-B690-35E241DC4649}" srcOrd="0" destOrd="0" presId="urn:microsoft.com/office/officeart/2005/8/layout/process1"/>
    <dgm:cxn modelId="{9E6205FE-E3F0-44F0-A420-3370FEE098F7}" type="presParOf" srcId="{32306851-0F31-4740-88B7-770D20F091C0}" destId="{92CDB1AA-315E-4A9E-AAD8-F9D1CE3286E2}" srcOrd="10" destOrd="0" presId="urn:microsoft.com/office/officeart/2005/8/layout/process1"/>
    <dgm:cxn modelId="{93259693-98B6-45D0-9136-7A6A22FB99B0}" type="presParOf" srcId="{32306851-0F31-4740-88B7-770D20F091C0}" destId="{BE339A3B-979B-4E4D-B63A-4DCF06422BF8}" srcOrd="11" destOrd="0" presId="urn:microsoft.com/office/officeart/2005/8/layout/process1"/>
    <dgm:cxn modelId="{C91B3EC3-75C6-42ED-A2F3-78225E275039}" type="presParOf" srcId="{BE339A3B-979B-4E4D-B63A-4DCF06422BF8}" destId="{F7E871E1-2206-4F53-9AE3-1EFD706C8CE0}" srcOrd="0" destOrd="0" presId="urn:microsoft.com/office/officeart/2005/8/layout/process1"/>
    <dgm:cxn modelId="{319FDDCA-5A7D-47CF-929C-E6D93F9DAFBA}" type="presParOf" srcId="{32306851-0F31-4740-88B7-770D20F091C0}" destId="{217A41D2-3618-4E88-AFA1-FDB64B760D7D}" srcOrd="1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A270B9A-4353-4569-B4E8-11CE5226CE70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R"/>
        </a:p>
      </dgm:t>
    </dgm:pt>
    <dgm:pt modelId="{DE767AF5-5CE6-455F-BC65-AB69A122C582}">
      <dgm:prSet phldrT="[Texto]" custT="1"/>
      <dgm:spPr/>
      <dgm:t>
        <a:bodyPr/>
        <a:lstStyle/>
        <a:p>
          <a:r>
            <a:rPr lang="es-CR" sz="1600" dirty="0"/>
            <a:t>10 entregas entre el 24 de marzo y el 18 de diciembre</a:t>
          </a:r>
        </a:p>
      </dgm:t>
    </dgm:pt>
    <dgm:pt modelId="{CE70D0AB-3E27-43D8-ADF8-E75AF85309E9}" type="parTrans" cxnId="{8FB573C0-17CC-48CB-87CB-2BE5A14CDCD6}">
      <dgm:prSet/>
      <dgm:spPr/>
      <dgm:t>
        <a:bodyPr/>
        <a:lstStyle/>
        <a:p>
          <a:endParaRPr lang="es-CR"/>
        </a:p>
      </dgm:t>
    </dgm:pt>
    <dgm:pt modelId="{3244A913-8A6E-47DA-8431-36FE15B1EC67}" type="sibTrans" cxnId="{8FB573C0-17CC-48CB-87CB-2BE5A14CDCD6}">
      <dgm:prSet/>
      <dgm:spPr/>
      <dgm:t>
        <a:bodyPr/>
        <a:lstStyle/>
        <a:p>
          <a:endParaRPr lang="es-CR"/>
        </a:p>
      </dgm:t>
    </dgm:pt>
    <dgm:pt modelId="{ACE80672-04CC-4DCD-B54A-494E67F08BF8}">
      <dgm:prSet phldrT="[Texto]" custT="1"/>
      <dgm:spPr/>
      <dgm:t>
        <a:bodyPr/>
        <a:lstStyle/>
        <a:p>
          <a:r>
            <a:rPr lang="es-CR" sz="1600" dirty="0"/>
            <a:t>8,5 millones de paquetes</a:t>
          </a:r>
        </a:p>
      </dgm:t>
    </dgm:pt>
    <dgm:pt modelId="{836E1FF7-055D-46FF-9F71-974286F1CCF4}" type="parTrans" cxnId="{BE147D19-CCD9-4FB7-A7E3-A5D6267DCD7B}">
      <dgm:prSet/>
      <dgm:spPr/>
      <dgm:t>
        <a:bodyPr/>
        <a:lstStyle/>
        <a:p>
          <a:endParaRPr lang="es-CR"/>
        </a:p>
      </dgm:t>
    </dgm:pt>
    <dgm:pt modelId="{CDEB8475-5985-4E88-A6D2-565818FF0531}" type="sibTrans" cxnId="{BE147D19-CCD9-4FB7-A7E3-A5D6267DCD7B}">
      <dgm:prSet/>
      <dgm:spPr/>
      <dgm:t>
        <a:bodyPr/>
        <a:lstStyle/>
        <a:p>
          <a:endParaRPr lang="es-CR"/>
        </a:p>
      </dgm:t>
    </dgm:pt>
    <dgm:pt modelId="{8B2D5849-E4E3-4841-80EA-23E14C2B8CD4}">
      <dgm:prSet phldrT="[Texto]" custT="1"/>
      <dgm:spPr/>
      <dgm:t>
        <a:bodyPr/>
        <a:lstStyle/>
        <a:p>
          <a:r>
            <a:rPr lang="es-CR" sz="1600" dirty="0"/>
            <a:t>850 mil beneficiarios</a:t>
          </a:r>
        </a:p>
      </dgm:t>
    </dgm:pt>
    <dgm:pt modelId="{52824289-6B9E-4CC0-8A94-AF3C2E8AC443}" type="parTrans" cxnId="{DF3BFE7D-9CB8-40E8-8D8A-FA91C822B8D9}">
      <dgm:prSet/>
      <dgm:spPr/>
      <dgm:t>
        <a:bodyPr/>
        <a:lstStyle/>
        <a:p>
          <a:endParaRPr lang="es-CR"/>
        </a:p>
      </dgm:t>
    </dgm:pt>
    <dgm:pt modelId="{9612A0F8-3D9C-4565-995C-E4C8DF614FA9}" type="sibTrans" cxnId="{DF3BFE7D-9CB8-40E8-8D8A-FA91C822B8D9}">
      <dgm:prSet/>
      <dgm:spPr/>
      <dgm:t>
        <a:bodyPr/>
        <a:lstStyle/>
        <a:p>
          <a:endParaRPr lang="es-CR"/>
        </a:p>
      </dgm:t>
    </dgm:pt>
    <dgm:pt modelId="{AC949BE8-9D8A-44B8-ADB5-B636EC821E6C}">
      <dgm:prSet phldrT="[Texto]" custT="1"/>
      <dgm:spPr/>
      <dgm:t>
        <a:bodyPr/>
        <a:lstStyle/>
        <a:p>
          <a:r>
            <a:rPr lang="es-CR" sz="1600" dirty="0"/>
            <a:t>₵</a:t>
          </a:r>
          <a:r>
            <a:rPr lang="es-CR" sz="1600" b="1" dirty="0"/>
            <a:t>104 191. 869. 214 </a:t>
          </a:r>
          <a:r>
            <a:rPr lang="es-CR" sz="1600" dirty="0"/>
            <a:t> </a:t>
          </a:r>
        </a:p>
      </dgm:t>
    </dgm:pt>
    <dgm:pt modelId="{2D1179A9-5FA5-43B7-A8B4-FCB97FF1A6F0}" type="parTrans" cxnId="{C7E22725-60E7-4E77-B424-8564E55578BA}">
      <dgm:prSet/>
      <dgm:spPr/>
      <dgm:t>
        <a:bodyPr/>
        <a:lstStyle/>
        <a:p>
          <a:endParaRPr lang="es-CR"/>
        </a:p>
      </dgm:t>
    </dgm:pt>
    <dgm:pt modelId="{704B08DF-E804-4BC0-9121-A83EDCE04334}" type="sibTrans" cxnId="{C7E22725-60E7-4E77-B424-8564E55578BA}">
      <dgm:prSet/>
      <dgm:spPr/>
      <dgm:t>
        <a:bodyPr/>
        <a:lstStyle/>
        <a:p>
          <a:endParaRPr lang="es-CR"/>
        </a:p>
      </dgm:t>
    </dgm:pt>
    <dgm:pt modelId="{2443DA58-3644-47A7-899F-C9059E4FD7CD}" type="pres">
      <dgm:prSet presAssocID="{5A270B9A-4353-4569-B4E8-11CE5226CE70}" presName="linear" presStyleCnt="0">
        <dgm:presLayoutVars>
          <dgm:dir/>
          <dgm:animLvl val="lvl"/>
          <dgm:resizeHandles val="exact"/>
        </dgm:presLayoutVars>
      </dgm:prSet>
      <dgm:spPr/>
    </dgm:pt>
    <dgm:pt modelId="{025CD171-4B4D-41A5-B0AB-8C1EBD0F1AA0}" type="pres">
      <dgm:prSet presAssocID="{DE767AF5-5CE6-455F-BC65-AB69A122C582}" presName="parentLin" presStyleCnt="0"/>
      <dgm:spPr/>
    </dgm:pt>
    <dgm:pt modelId="{B35BADEF-E5A3-42C0-BA5E-735A61778F2B}" type="pres">
      <dgm:prSet presAssocID="{DE767AF5-5CE6-455F-BC65-AB69A122C582}" presName="parentLeftMargin" presStyleLbl="node1" presStyleIdx="0" presStyleCnt="4"/>
      <dgm:spPr/>
    </dgm:pt>
    <dgm:pt modelId="{3344B2D7-8501-4872-8CEB-E575586AA18F}" type="pres">
      <dgm:prSet presAssocID="{DE767AF5-5CE6-455F-BC65-AB69A122C582}" presName="parentText" presStyleLbl="node1" presStyleIdx="0" presStyleCnt="4" custLinFactNeighborX="-26944" custLinFactNeighborY="-15848">
        <dgm:presLayoutVars>
          <dgm:chMax val="0"/>
          <dgm:bulletEnabled val="1"/>
        </dgm:presLayoutVars>
      </dgm:prSet>
      <dgm:spPr/>
    </dgm:pt>
    <dgm:pt modelId="{1E21F149-F2EE-4DAF-BE2E-84AD0050D266}" type="pres">
      <dgm:prSet presAssocID="{DE767AF5-5CE6-455F-BC65-AB69A122C582}" presName="negativeSpace" presStyleCnt="0"/>
      <dgm:spPr/>
    </dgm:pt>
    <dgm:pt modelId="{EE6C6373-595C-4911-84F5-13EB3878AE2A}" type="pres">
      <dgm:prSet presAssocID="{DE767AF5-5CE6-455F-BC65-AB69A122C582}" presName="childText" presStyleLbl="conFgAcc1" presStyleIdx="0" presStyleCnt="4">
        <dgm:presLayoutVars>
          <dgm:bulletEnabled val="1"/>
        </dgm:presLayoutVars>
      </dgm:prSet>
      <dgm:spPr/>
    </dgm:pt>
    <dgm:pt modelId="{70C05365-45F5-414E-9BA7-C5AC684F1EB7}" type="pres">
      <dgm:prSet presAssocID="{3244A913-8A6E-47DA-8431-36FE15B1EC67}" presName="spaceBetweenRectangles" presStyleCnt="0"/>
      <dgm:spPr/>
    </dgm:pt>
    <dgm:pt modelId="{551A08BC-7753-4A9C-87FD-3069B125E2E2}" type="pres">
      <dgm:prSet presAssocID="{ACE80672-04CC-4DCD-B54A-494E67F08BF8}" presName="parentLin" presStyleCnt="0"/>
      <dgm:spPr/>
    </dgm:pt>
    <dgm:pt modelId="{13B983B7-F808-4D31-B54F-49E1D3E2CD98}" type="pres">
      <dgm:prSet presAssocID="{ACE80672-04CC-4DCD-B54A-494E67F08BF8}" presName="parentLeftMargin" presStyleLbl="node1" presStyleIdx="0" presStyleCnt="4"/>
      <dgm:spPr/>
    </dgm:pt>
    <dgm:pt modelId="{31AA5610-B0FE-4701-AC81-FA43452B1145}" type="pres">
      <dgm:prSet presAssocID="{ACE80672-04CC-4DCD-B54A-494E67F08BF8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995D42EE-27CC-4F1C-97CC-A3207703C69C}" type="pres">
      <dgm:prSet presAssocID="{ACE80672-04CC-4DCD-B54A-494E67F08BF8}" presName="negativeSpace" presStyleCnt="0"/>
      <dgm:spPr/>
    </dgm:pt>
    <dgm:pt modelId="{F0249B60-6CBE-4355-95AC-035746EAEF50}" type="pres">
      <dgm:prSet presAssocID="{ACE80672-04CC-4DCD-B54A-494E67F08BF8}" presName="childText" presStyleLbl="conFgAcc1" presStyleIdx="1" presStyleCnt="4" custLinFactNeighborY="16035">
        <dgm:presLayoutVars>
          <dgm:bulletEnabled val="1"/>
        </dgm:presLayoutVars>
      </dgm:prSet>
      <dgm:spPr/>
    </dgm:pt>
    <dgm:pt modelId="{3746D1DD-82D1-4AD8-927E-6F462BFF7C06}" type="pres">
      <dgm:prSet presAssocID="{CDEB8475-5985-4E88-A6D2-565818FF0531}" presName="spaceBetweenRectangles" presStyleCnt="0"/>
      <dgm:spPr/>
    </dgm:pt>
    <dgm:pt modelId="{84ABA7AE-437F-4F20-A451-843DDC7F45A6}" type="pres">
      <dgm:prSet presAssocID="{8B2D5849-E4E3-4841-80EA-23E14C2B8CD4}" presName="parentLin" presStyleCnt="0"/>
      <dgm:spPr/>
    </dgm:pt>
    <dgm:pt modelId="{C493D592-3C50-48DF-B700-B3A610FF1AA3}" type="pres">
      <dgm:prSet presAssocID="{8B2D5849-E4E3-4841-80EA-23E14C2B8CD4}" presName="parentLeftMargin" presStyleLbl="node1" presStyleIdx="1" presStyleCnt="4"/>
      <dgm:spPr/>
    </dgm:pt>
    <dgm:pt modelId="{3B74AD0C-C2BA-4BA2-A6B8-D59C4DCA15D1}" type="pres">
      <dgm:prSet presAssocID="{8B2D5849-E4E3-4841-80EA-23E14C2B8CD4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BDDCB98D-2DD4-493E-9AC3-271CB7981AC6}" type="pres">
      <dgm:prSet presAssocID="{8B2D5849-E4E3-4841-80EA-23E14C2B8CD4}" presName="negativeSpace" presStyleCnt="0"/>
      <dgm:spPr/>
    </dgm:pt>
    <dgm:pt modelId="{D67C8534-2C12-4166-A549-99DC2BE2895F}" type="pres">
      <dgm:prSet presAssocID="{8B2D5849-E4E3-4841-80EA-23E14C2B8CD4}" presName="childText" presStyleLbl="conFgAcc1" presStyleIdx="2" presStyleCnt="4">
        <dgm:presLayoutVars>
          <dgm:bulletEnabled val="1"/>
        </dgm:presLayoutVars>
      </dgm:prSet>
      <dgm:spPr/>
    </dgm:pt>
    <dgm:pt modelId="{6A184292-A4BD-4542-9BA3-DF4F02A11BC1}" type="pres">
      <dgm:prSet presAssocID="{9612A0F8-3D9C-4565-995C-E4C8DF614FA9}" presName="spaceBetweenRectangles" presStyleCnt="0"/>
      <dgm:spPr/>
    </dgm:pt>
    <dgm:pt modelId="{549B60D0-202C-4740-B354-18299793F197}" type="pres">
      <dgm:prSet presAssocID="{AC949BE8-9D8A-44B8-ADB5-B636EC821E6C}" presName="parentLin" presStyleCnt="0"/>
      <dgm:spPr/>
    </dgm:pt>
    <dgm:pt modelId="{08E33715-6855-4CD4-86AB-3C58C405723C}" type="pres">
      <dgm:prSet presAssocID="{AC949BE8-9D8A-44B8-ADB5-B636EC821E6C}" presName="parentLeftMargin" presStyleLbl="node1" presStyleIdx="2" presStyleCnt="4"/>
      <dgm:spPr/>
    </dgm:pt>
    <dgm:pt modelId="{D38D56C8-4EA2-4D23-BA11-C0226687A8DF}" type="pres">
      <dgm:prSet presAssocID="{AC949BE8-9D8A-44B8-ADB5-B636EC821E6C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4256829B-27F2-4960-97BA-7DA92ED15158}" type="pres">
      <dgm:prSet presAssocID="{AC949BE8-9D8A-44B8-ADB5-B636EC821E6C}" presName="negativeSpace" presStyleCnt="0"/>
      <dgm:spPr/>
    </dgm:pt>
    <dgm:pt modelId="{C95E05F3-1A69-4298-A22D-C46311C0057B}" type="pres">
      <dgm:prSet presAssocID="{AC949BE8-9D8A-44B8-ADB5-B636EC821E6C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1B23C916-83C6-4670-BFAC-292D80A7514F}" type="presOf" srcId="{DE767AF5-5CE6-455F-BC65-AB69A122C582}" destId="{3344B2D7-8501-4872-8CEB-E575586AA18F}" srcOrd="1" destOrd="0" presId="urn:microsoft.com/office/officeart/2005/8/layout/list1"/>
    <dgm:cxn modelId="{BE147D19-CCD9-4FB7-A7E3-A5D6267DCD7B}" srcId="{5A270B9A-4353-4569-B4E8-11CE5226CE70}" destId="{ACE80672-04CC-4DCD-B54A-494E67F08BF8}" srcOrd="1" destOrd="0" parTransId="{836E1FF7-055D-46FF-9F71-974286F1CCF4}" sibTransId="{CDEB8475-5985-4E88-A6D2-565818FF0531}"/>
    <dgm:cxn modelId="{C7E22725-60E7-4E77-B424-8564E55578BA}" srcId="{5A270B9A-4353-4569-B4E8-11CE5226CE70}" destId="{AC949BE8-9D8A-44B8-ADB5-B636EC821E6C}" srcOrd="3" destOrd="0" parTransId="{2D1179A9-5FA5-43B7-A8B4-FCB97FF1A6F0}" sibTransId="{704B08DF-E804-4BC0-9121-A83EDCE04334}"/>
    <dgm:cxn modelId="{F8C0092B-74F6-46FE-80FB-AE0DA4E1EB51}" type="presOf" srcId="{8B2D5849-E4E3-4841-80EA-23E14C2B8CD4}" destId="{C493D592-3C50-48DF-B700-B3A610FF1AA3}" srcOrd="0" destOrd="0" presId="urn:microsoft.com/office/officeart/2005/8/layout/list1"/>
    <dgm:cxn modelId="{501EB73A-BEC0-4CC5-9D21-60993D24544B}" type="presOf" srcId="{8B2D5849-E4E3-4841-80EA-23E14C2B8CD4}" destId="{3B74AD0C-C2BA-4BA2-A6B8-D59C4DCA15D1}" srcOrd="1" destOrd="0" presId="urn:microsoft.com/office/officeart/2005/8/layout/list1"/>
    <dgm:cxn modelId="{6AF7035E-6B12-49B9-BC19-642535596F03}" type="presOf" srcId="{AC949BE8-9D8A-44B8-ADB5-B636EC821E6C}" destId="{D38D56C8-4EA2-4D23-BA11-C0226687A8DF}" srcOrd="1" destOrd="0" presId="urn:microsoft.com/office/officeart/2005/8/layout/list1"/>
    <dgm:cxn modelId="{7BB2DD5F-99F1-4D50-97AC-17D4DEF95DA3}" type="presOf" srcId="{AC949BE8-9D8A-44B8-ADB5-B636EC821E6C}" destId="{08E33715-6855-4CD4-86AB-3C58C405723C}" srcOrd="0" destOrd="0" presId="urn:microsoft.com/office/officeart/2005/8/layout/list1"/>
    <dgm:cxn modelId="{0601D461-1F20-4314-894B-9AA812913008}" type="presOf" srcId="{DE767AF5-5CE6-455F-BC65-AB69A122C582}" destId="{B35BADEF-E5A3-42C0-BA5E-735A61778F2B}" srcOrd="0" destOrd="0" presId="urn:microsoft.com/office/officeart/2005/8/layout/list1"/>
    <dgm:cxn modelId="{B822E64B-4F8C-426E-A9A2-F1D2F310F487}" type="presOf" srcId="{ACE80672-04CC-4DCD-B54A-494E67F08BF8}" destId="{13B983B7-F808-4D31-B54F-49E1D3E2CD98}" srcOrd="0" destOrd="0" presId="urn:microsoft.com/office/officeart/2005/8/layout/list1"/>
    <dgm:cxn modelId="{DF3BFE7D-9CB8-40E8-8D8A-FA91C822B8D9}" srcId="{5A270B9A-4353-4569-B4E8-11CE5226CE70}" destId="{8B2D5849-E4E3-4841-80EA-23E14C2B8CD4}" srcOrd="2" destOrd="0" parTransId="{52824289-6B9E-4CC0-8A94-AF3C2E8AC443}" sibTransId="{9612A0F8-3D9C-4565-995C-E4C8DF614FA9}"/>
    <dgm:cxn modelId="{C08AB39D-6D63-49A8-A1CA-EFF1756DD932}" type="presOf" srcId="{5A270B9A-4353-4569-B4E8-11CE5226CE70}" destId="{2443DA58-3644-47A7-899F-C9059E4FD7CD}" srcOrd="0" destOrd="0" presId="urn:microsoft.com/office/officeart/2005/8/layout/list1"/>
    <dgm:cxn modelId="{6D16C6A1-55C7-4449-A305-37568D4CB749}" type="presOf" srcId="{ACE80672-04CC-4DCD-B54A-494E67F08BF8}" destId="{31AA5610-B0FE-4701-AC81-FA43452B1145}" srcOrd="1" destOrd="0" presId="urn:microsoft.com/office/officeart/2005/8/layout/list1"/>
    <dgm:cxn modelId="{8FB573C0-17CC-48CB-87CB-2BE5A14CDCD6}" srcId="{5A270B9A-4353-4569-B4E8-11CE5226CE70}" destId="{DE767AF5-5CE6-455F-BC65-AB69A122C582}" srcOrd="0" destOrd="0" parTransId="{CE70D0AB-3E27-43D8-ADF8-E75AF85309E9}" sibTransId="{3244A913-8A6E-47DA-8431-36FE15B1EC67}"/>
    <dgm:cxn modelId="{51E54757-3A4A-41C0-891C-28D91539E08F}" type="presParOf" srcId="{2443DA58-3644-47A7-899F-C9059E4FD7CD}" destId="{025CD171-4B4D-41A5-B0AB-8C1EBD0F1AA0}" srcOrd="0" destOrd="0" presId="urn:microsoft.com/office/officeart/2005/8/layout/list1"/>
    <dgm:cxn modelId="{E38F8F6C-C7AD-4D02-906A-1E5FAD41F593}" type="presParOf" srcId="{025CD171-4B4D-41A5-B0AB-8C1EBD0F1AA0}" destId="{B35BADEF-E5A3-42C0-BA5E-735A61778F2B}" srcOrd="0" destOrd="0" presId="urn:microsoft.com/office/officeart/2005/8/layout/list1"/>
    <dgm:cxn modelId="{D5317F8F-5B1E-48D1-9313-75B3F9DAE57A}" type="presParOf" srcId="{025CD171-4B4D-41A5-B0AB-8C1EBD0F1AA0}" destId="{3344B2D7-8501-4872-8CEB-E575586AA18F}" srcOrd="1" destOrd="0" presId="urn:microsoft.com/office/officeart/2005/8/layout/list1"/>
    <dgm:cxn modelId="{2D5FD09B-8D33-417E-AB04-F551C0F47595}" type="presParOf" srcId="{2443DA58-3644-47A7-899F-C9059E4FD7CD}" destId="{1E21F149-F2EE-4DAF-BE2E-84AD0050D266}" srcOrd="1" destOrd="0" presId="urn:microsoft.com/office/officeart/2005/8/layout/list1"/>
    <dgm:cxn modelId="{9BFAD4E1-6E34-4EED-8CDD-3001AC604472}" type="presParOf" srcId="{2443DA58-3644-47A7-899F-C9059E4FD7CD}" destId="{EE6C6373-595C-4911-84F5-13EB3878AE2A}" srcOrd="2" destOrd="0" presId="urn:microsoft.com/office/officeart/2005/8/layout/list1"/>
    <dgm:cxn modelId="{4A7E75AF-DEF5-44EA-B97B-848D4C088CF1}" type="presParOf" srcId="{2443DA58-3644-47A7-899F-C9059E4FD7CD}" destId="{70C05365-45F5-414E-9BA7-C5AC684F1EB7}" srcOrd="3" destOrd="0" presId="urn:microsoft.com/office/officeart/2005/8/layout/list1"/>
    <dgm:cxn modelId="{6932B146-F77D-4415-8DDB-C9BE50BF97ED}" type="presParOf" srcId="{2443DA58-3644-47A7-899F-C9059E4FD7CD}" destId="{551A08BC-7753-4A9C-87FD-3069B125E2E2}" srcOrd="4" destOrd="0" presId="urn:microsoft.com/office/officeart/2005/8/layout/list1"/>
    <dgm:cxn modelId="{E4264016-3608-4F7D-A90E-3AC036C22DFA}" type="presParOf" srcId="{551A08BC-7753-4A9C-87FD-3069B125E2E2}" destId="{13B983B7-F808-4D31-B54F-49E1D3E2CD98}" srcOrd="0" destOrd="0" presId="urn:microsoft.com/office/officeart/2005/8/layout/list1"/>
    <dgm:cxn modelId="{CB2CBBD7-3A41-4EAF-8702-F33EAC2393FE}" type="presParOf" srcId="{551A08BC-7753-4A9C-87FD-3069B125E2E2}" destId="{31AA5610-B0FE-4701-AC81-FA43452B1145}" srcOrd="1" destOrd="0" presId="urn:microsoft.com/office/officeart/2005/8/layout/list1"/>
    <dgm:cxn modelId="{865673B9-76D7-46C8-A093-6944276D4267}" type="presParOf" srcId="{2443DA58-3644-47A7-899F-C9059E4FD7CD}" destId="{995D42EE-27CC-4F1C-97CC-A3207703C69C}" srcOrd="5" destOrd="0" presId="urn:microsoft.com/office/officeart/2005/8/layout/list1"/>
    <dgm:cxn modelId="{30E269EB-C11B-479F-BB0A-05DC9647081C}" type="presParOf" srcId="{2443DA58-3644-47A7-899F-C9059E4FD7CD}" destId="{F0249B60-6CBE-4355-95AC-035746EAEF50}" srcOrd="6" destOrd="0" presId="urn:microsoft.com/office/officeart/2005/8/layout/list1"/>
    <dgm:cxn modelId="{2B0A053D-7B2E-4339-8ACA-44843882A65E}" type="presParOf" srcId="{2443DA58-3644-47A7-899F-C9059E4FD7CD}" destId="{3746D1DD-82D1-4AD8-927E-6F462BFF7C06}" srcOrd="7" destOrd="0" presId="urn:microsoft.com/office/officeart/2005/8/layout/list1"/>
    <dgm:cxn modelId="{400C0D8C-4B9C-47CE-A5F8-46F0087A43B0}" type="presParOf" srcId="{2443DA58-3644-47A7-899F-C9059E4FD7CD}" destId="{84ABA7AE-437F-4F20-A451-843DDC7F45A6}" srcOrd="8" destOrd="0" presId="urn:microsoft.com/office/officeart/2005/8/layout/list1"/>
    <dgm:cxn modelId="{194FC908-C8E7-4B6B-8951-5638FA71E764}" type="presParOf" srcId="{84ABA7AE-437F-4F20-A451-843DDC7F45A6}" destId="{C493D592-3C50-48DF-B700-B3A610FF1AA3}" srcOrd="0" destOrd="0" presId="urn:microsoft.com/office/officeart/2005/8/layout/list1"/>
    <dgm:cxn modelId="{B0480226-2492-4217-ACD3-7A4E6A0EF62C}" type="presParOf" srcId="{84ABA7AE-437F-4F20-A451-843DDC7F45A6}" destId="{3B74AD0C-C2BA-4BA2-A6B8-D59C4DCA15D1}" srcOrd="1" destOrd="0" presId="urn:microsoft.com/office/officeart/2005/8/layout/list1"/>
    <dgm:cxn modelId="{1E5A7CF8-D244-405D-BD51-E36A0461BFCE}" type="presParOf" srcId="{2443DA58-3644-47A7-899F-C9059E4FD7CD}" destId="{BDDCB98D-2DD4-493E-9AC3-271CB7981AC6}" srcOrd="9" destOrd="0" presId="urn:microsoft.com/office/officeart/2005/8/layout/list1"/>
    <dgm:cxn modelId="{F3BD2146-B1B4-401C-B010-1666471A03C2}" type="presParOf" srcId="{2443DA58-3644-47A7-899F-C9059E4FD7CD}" destId="{D67C8534-2C12-4166-A549-99DC2BE2895F}" srcOrd="10" destOrd="0" presId="urn:microsoft.com/office/officeart/2005/8/layout/list1"/>
    <dgm:cxn modelId="{D080C349-0037-434B-8C65-2F67E393B81E}" type="presParOf" srcId="{2443DA58-3644-47A7-899F-C9059E4FD7CD}" destId="{6A184292-A4BD-4542-9BA3-DF4F02A11BC1}" srcOrd="11" destOrd="0" presId="urn:microsoft.com/office/officeart/2005/8/layout/list1"/>
    <dgm:cxn modelId="{4CD918BB-5A3E-41DC-8AD4-21AA76E3F0C0}" type="presParOf" srcId="{2443DA58-3644-47A7-899F-C9059E4FD7CD}" destId="{549B60D0-202C-4740-B354-18299793F197}" srcOrd="12" destOrd="0" presId="urn:microsoft.com/office/officeart/2005/8/layout/list1"/>
    <dgm:cxn modelId="{F5144AEC-1BBD-4B78-BD2B-E6830249BA0E}" type="presParOf" srcId="{549B60D0-202C-4740-B354-18299793F197}" destId="{08E33715-6855-4CD4-86AB-3C58C405723C}" srcOrd="0" destOrd="0" presId="urn:microsoft.com/office/officeart/2005/8/layout/list1"/>
    <dgm:cxn modelId="{65B7F008-C8B7-4C28-A3A0-69C81DAD7259}" type="presParOf" srcId="{549B60D0-202C-4740-B354-18299793F197}" destId="{D38D56C8-4EA2-4D23-BA11-C0226687A8DF}" srcOrd="1" destOrd="0" presId="urn:microsoft.com/office/officeart/2005/8/layout/list1"/>
    <dgm:cxn modelId="{44BD9A1A-DE93-4AD6-8C05-D943162C3327}" type="presParOf" srcId="{2443DA58-3644-47A7-899F-C9059E4FD7CD}" destId="{4256829B-27F2-4960-97BA-7DA92ED15158}" srcOrd="13" destOrd="0" presId="urn:microsoft.com/office/officeart/2005/8/layout/list1"/>
    <dgm:cxn modelId="{E32A07A0-D943-4E0D-93C0-8A7332D63914}" type="presParOf" srcId="{2443DA58-3644-47A7-899F-C9059E4FD7CD}" destId="{C95E05F3-1A69-4298-A22D-C46311C0057B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85A27A-EECA-4F4C-8324-BA6D93BECF8C}">
      <dsp:nvSpPr>
        <dsp:cNvPr id="0" name=""/>
        <dsp:cNvSpPr/>
      </dsp:nvSpPr>
      <dsp:spPr>
        <a:xfrm>
          <a:off x="4867" y="2417241"/>
          <a:ext cx="1130939" cy="9327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R" sz="1200" kern="1200" dirty="0"/>
            <a:t>Primer caso de COVID-19</a:t>
          </a:r>
        </a:p>
      </dsp:txBody>
      <dsp:txXfrm>
        <a:off x="26333" y="2438707"/>
        <a:ext cx="1088007" cy="689973"/>
      </dsp:txXfrm>
    </dsp:sp>
    <dsp:sp modelId="{F0B15C0B-641E-46DF-8522-306F8EFB18F9}">
      <dsp:nvSpPr>
        <dsp:cNvPr id="0" name=""/>
        <dsp:cNvSpPr/>
      </dsp:nvSpPr>
      <dsp:spPr>
        <a:xfrm>
          <a:off x="649542" y="2653240"/>
          <a:ext cx="1240846" cy="1240846"/>
        </a:xfrm>
        <a:prstGeom prst="leftCircularArrow">
          <a:avLst>
            <a:gd name="adj1" fmla="val 3228"/>
            <a:gd name="adj2" fmla="val 397895"/>
            <a:gd name="adj3" fmla="val 2162754"/>
            <a:gd name="adj4" fmla="val 9013837"/>
            <a:gd name="adj5" fmla="val 3766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096422-468C-43CE-A01B-E11682E76653}">
      <dsp:nvSpPr>
        <dsp:cNvPr id="0" name=""/>
        <dsp:cNvSpPr/>
      </dsp:nvSpPr>
      <dsp:spPr>
        <a:xfrm>
          <a:off x="266441" y="3160401"/>
          <a:ext cx="1005279" cy="39976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1600" b="1" kern="1200" dirty="0"/>
            <a:t>6 de marzo</a:t>
          </a:r>
        </a:p>
      </dsp:txBody>
      <dsp:txXfrm>
        <a:off x="278150" y="3172110"/>
        <a:ext cx="981861" cy="376348"/>
      </dsp:txXfrm>
    </dsp:sp>
    <dsp:sp modelId="{6898F970-E004-4C38-8E0B-653A4B4A9973}">
      <dsp:nvSpPr>
        <dsp:cNvPr id="0" name=""/>
        <dsp:cNvSpPr/>
      </dsp:nvSpPr>
      <dsp:spPr>
        <a:xfrm>
          <a:off x="1452182" y="1917131"/>
          <a:ext cx="1130939" cy="19330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050478"/>
              <a:satOff val="-1461"/>
              <a:lumOff val="-56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R" sz="1100" kern="1200" dirty="0"/>
            <a:t>Cierre sanitario de CE.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R" sz="1100" kern="1200" dirty="0"/>
            <a:t> Inicio del curso lectivo en modalidad a distancia</a:t>
          </a:r>
        </a:p>
      </dsp:txBody>
      <dsp:txXfrm>
        <a:off x="1485306" y="2364471"/>
        <a:ext cx="1064691" cy="1452544"/>
      </dsp:txXfrm>
    </dsp:sp>
    <dsp:sp modelId="{900442DF-CF05-4167-9D93-FD333ABB8A26}">
      <dsp:nvSpPr>
        <dsp:cNvPr id="0" name=""/>
        <dsp:cNvSpPr/>
      </dsp:nvSpPr>
      <dsp:spPr>
        <a:xfrm>
          <a:off x="1981852" y="1634973"/>
          <a:ext cx="1419402" cy="1419402"/>
        </a:xfrm>
        <a:prstGeom prst="circularArrow">
          <a:avLst>
            <a:gd name="adj1" fmla="val 2822"/>
            <a:gd name="adj2" fmla="val 344534"/>
            <a:gd name="adj3" fmla="val 20594530"/>
            <a:gd name="adj4" fmla="val 13690085"/>
            <a:gd name="adj5" fmla="val 3292"/>
          </a:avLst>
        </a:prstGeom>
        <a:solidFill>
          <a:schemeClr val="accent5">
            <a:hueOff val="-1225557"/>
            <a:satOff val="-1705"/>
            <a:lumOff val="-65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726ECD-43EE-4623-9071-B22C673F5D24}">
      <dsp:nvSpPr>
        <dsp:cNvPr id="0" name=""/>
        <dsp:cNvSpPr/>
      </dsp:nvSpPr>
      <dsp:spPr>
        <a:xfrm>
          <a:off x="1744518" y="1848201"/>
          <a:ext cx="1005279" cy="399766"/>
        </a:xfrm>
        <a:prstGeom prst="roundRect">
          <a:avLst>
            <a:gd name="adj" fmla="val 10000"/>
          </a:avLst>
        </a:prstGeom>
        <a:solidFill>
          <a:schemeClr val="accent5">
            <a:hueOff val="-1050478"/>
            <a:satOff val="-1461"/>
            <a:lumOff val="-56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1400" b="1" kern="1200" dirty="0"/>
            <a:t>16 de marzo </a:t>
          </a:r>
        </a:p>
      </dsp:txBody>
      <dsp:txXfrm>
        <a:off x="1756227" y="1859910"/>
        <a:ext cx="981861" cy="376348"/>
      </dsp:txXfrm>
    </dsp:sp>
    <dsp:sp modelId="{DC732BA0-1466-4F7B-8CD8-039A15FD159E}">
      <dsp:nvSpPr>
        <dsp:cNvPr id="0" name=""/>
        <dsp:cNvSpPr/>
      </dsp:nvSpPr>
      <dsp:spPr>
        <a:xfrm>
          <a:off x="2899498" y="2417241"/>
          <a:ext cx="1130939" cy="9327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2100956"/>
              <a:satOff val="-2922"/>
              <a:lumOff val="-112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R" sz="1100" kern="1200" dirty="0"/>
            <a:t>Primera entrega de 850 mil paquetes de alimentos</a:t>
          </a:r>
        </a:p>
      </dsp:txBody>
      <dsp:txXfrm>
        <a:off x="2920964" y="2438707"/>
        <a:ext cx="1088007" cy="689973"/>
      </dsp:txXfrm>
    </dsp:sp>
    <dsp:sp modelId="{35DD36C5-175C-4B9F-AB4B-35E356989868}">
      <dsp:nvSpPr>
        <dsp:cNvPr id="0" name=""/>
        <dsp:cNvSpPr/>
      </dsp:nvSpPr>
      <dsp:spPr>
        <a:xfrm>
          <a:off x="3223940" y="2320849"/>
          <a:ext cx="1554540" cy="1554540"/>
        </a:xfrm>
        <a:prstGeom prst="leftCircularArrow">
          <a:avLst>
            <a:gd name="adj1" fmla="val 2576"/>
            <a:gd name="adj2" fmla="val 312789"/>
            <a:gd name="adj3" fmla="val 52701"/>
            <a:gd name="adj4" fmla="val 6988891"/>
            <a:gd name="adj5" fmla="val 3006"/>
          </a:avLst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4C6E02-4ED1-4425-98A4-E38A69F56E22}">
      <dsp:nvSpPr>
        <dsp:cNvPr id="0" name=""/>
        <dsp:cNvSpPr/>
      </dsp:nvSpPr>
      <dsp:spPr>
        <a:xfrm>
          <a:off x="3171325" y="3355235"/>
          <a:ext cx="1005279" cy="399766"/>
        </a:xfrm>
        <a:prstGeom prst="roundRect">
          <a:avLst>
            <a:gd name="adj" fmla="val 10000"/>
          </a:avLst>
        </a:prstGeom>
        <a:solidFill>
          <a:schemeClr val="accent5">
            <a:hueOff val="-2100956"/>
            <a:satOff val="-2922"/>
            <a:lumOff val="-112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1400" b="1" kern="1200" dirty="0"/>
            <a:t>24 de marzo</a:t>
          </a:r>
        </a:p>
      </dsp:txBody>
      <dsp:txXfrm>
        <a:off x="3183034" y="3366944"/>
        <a:ext cx="981861" cy="376348"/>
      </dsp:txXfrm>
    </dsp:sp>
    <dsp:sp modelId="{B3EC44B1-D137-4ACB-ADA8-FEA20072E78D}">
      <dsp:nvSpPr>
        <dsp:cNvPr id="0" name=""/>
        <dsp:cNvSpPr/>
      </dsp:nvSpPr>
      <dsp:spPr>
        <a:xfrm>
          <a:off x="4357070" y="794333"/>
          <a:ext cx="1241918" cy="31326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151433"/>
              <a:satOff val="-4383"/>
              <a:lumOff val="-168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R" sz="1100" kern="1200" dirty="0"/>
            <a:t>Divulgación de  Estrategia Aprendo en Casa.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R" sz="1100" kern="1200" dirty="0"/>
            <a:t> </a:t>
          </a:r>
          <a:r>
            <a:rPr lang="es-MX" sz="1100" kern="1200" dirty="0"/>
            <a:t>Ingreso de estudiantes a plataformas virtuales</a:t>
          </a:r>
          <a:endParaRPr lang="es-CR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R" sz="1100" kern="1200" dirty="0"/>
            <a:t>Creación de un grupo interdisciplinario  para el </a:t>
          </a:r>
          <a:r>
            <a:rPr lang="es-CR" sz="1100" b="1" kern="1200" dirty="0">
              <a:solidFill>
                <a:schemeClr val="tx1">
                  <a:lumMod val="65000"/>
                  <a:lumOff val="35000"/>
                </a:schemeClr>
              </a:solidFill>
            </a:rPr>
            <a:t>retorno a la </a:t>
          </a:r>
          <a:r>
            <a:rPr lang="es-CR" sz="1100" b="1" kern="1200" dirty="0" err="1">
              <a:solidFill>
                <a:schemeClr val="tx1">
                  <a:lumMod val="65000"/>
                  <a:lumOff val="35000"/>
                </a:schemeClr>
              </a:solidFill>
            </a:rPr>
            <a:t>presencialidad</a:t>
          </a:r>
          <a:endParaRPr lang="es-CR" sz="11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4393445" y="1501991"/>
        <a:ext cx="1169168" cy="2388617"/>
      </dsp:txXfrm>
    </dsp:sp>
    <dsp:sp modelId="{1929259D-D783-4285-93DA-D28339D95D5C}">
      <dsp:nvSpPr>
        <dsp:cNvPr id="0" name=""/>
        <dsp:cNvSpPr/>
      </dsp:nvSpPr>
      <dsp:spPr>
        <a:xfrm>
          <a:off x="4293682" y="980311"/>
          <a:ext cx="2065895" cy="2065895"/>
        </a:xfrm>
        <a:prstGeom prst="circularArrow">
          <a:avLst>
            <a:gd name="adj1" fmla="val 1939"/>
            <a:gd name="adj2" fmla="val 231936"/>
            <a:gd name="adj3" fmla="val 468671"/>
            <a:gd name="adj4" fmla="val 15051629"/>
            <a:gd name="adj5" fmla="val 2262"/>
          </a:avLst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8DF616-969B-4CD7-9222-1E003322BBA1}">
      <dsp:nvSpPr>
        <dsp:cNvPr id="0" name=""/>
        <dsp:cNvSpPr/>
      </dsp:nvSpPr>
      <dsp:spPr>
        <a:xfrm>
          <a:off x="4499543" y="1078399"/>
          <a:ext cx="1005279" cy="399766"/>
        </a:xfrm>
        <a:prstGeom prst="roundRect">
          <a:avLst>
            <a:gd name="adj" fmla="val 10000"/>
          </a:avLst>
        </a:prstGeom>
        <a:solidFill>
          <a:schemeClr val="accent5">
            <a:hueOff val="-3151433"/>
            <a:satOff val="-4383"/>
            <a:lumOff val="-16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1800" b="1" kern="1200" dirty="0"/>
            <a:t>Abril</a:t>
          </a:r>
        </a:p>
      </dsp:txBody>
      <dsp:txXfrm>
        <a:off x="4511252" y="1090108"/>
        <a:ext cx="981861" cy="376348"/>
      </dsp:txXfrm>
    </dsp:sp>
    <dsp:sp modelId="{9EC5B632-4C86-4A05-B0D2-1355872F0646}">
      <dsp:nvSpPr>
        <dsp:cNvPr id="0" name=""/>
        <dsp:cNvSpPr/>
      </dsp:nvSpPr>
      <dsp:spPr>
        <a:xfrm>
          <a:off x="5849618" y="2149769"/>
          <a:ext cx="1130939" cy="14677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4201911"/>
              <a:satOff val="-5845"/>
              <a:lumOff val="-224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R" sz="1100" kern="1200" dirty="0"/>
            <a:t>Identificación de  las formas de acceso a la conectividad de las personas estudiantes.</a:t>
          </a:r>
        </a:p>
      </dsp:txBody>
      <dsp:txXfrm>
        <a:off x="5882742" y="2182893"/>
        <a:ext cx="1064691" cy="1086971"/>
      </dsp:txXfrm>
    </dsp:sp>
    <dsp:sp modelId="{AAFD6845-C489-472F-BDB7-A54843B81670}">
      <dsp:nvSpPr>
        <dsp:cNvPr id="0" name=""/>
        <dsp:cNvSpPr/>
      </dsp:nvSpPr>
      <dsp:spPr>
        <a:xfrm>
          <a:off x="6246132" y="2708666"/>
          <a:ext cx="1523551" cy="1523551"/>
        </a:xfrm>
        <a:prstGeom prst="leftCircularArrow">
          <a:avLst>
            <a:gd name="adj1" fmla="val 2629"/>
            <a:gd name="adj2" fmla="val 319540"/>
            <a:gd name="adj3" fmla="val 770297"/>
            <a:gd name="adj4" fmla="val 7699735"/>
            <a:gd name="adj5" fmla="val 3067"/>
          </a:avLst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71A4CD-8775-4954-8348-8580E3DE94BA}">
      <dsp:nvSpPr>
        <dsp:cNvPr id="0" name=""/>
        <dsp:cNvSpPr/>
      </dsp:nvSpPr>
      <dsp:spPr>
        <a:xfrm>
          <a:off x="6059741" y="3634224"/>
          <a:ext cx="1005279" cy="399766"/>
        </a:xfrm>
        <a:prstGeom prst="roundRect">
          <a:avLst>
            <a:gd name="adj" fmla="val 10000"/>
          </a:avLst>
        </a:prstGeom>
        <a:solidFill>
          <a:schemeClr val="accent5">
            <a:hueOff val="-4201911"/>
            <a:satOff val="-5845"/>
            <a:lumOff val="-22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1600" b="1" kern="1200" dirty="0"/>
            <a:t>Mayo</a:t>
          </a:r>
        </a:p>
      </dsp:txBody>
      <dsp:txXfrm>
        <a:off x="6071450" y="3645933"/>
        <a:ext cx="981861" cy="376348"/>
      </dsp:txXfrm>
    </dsp:sp>
    <dsp:sp modelId="{6D11008B-37BC-47DD-99E8-8600733AACDF}">
      <dsp:nvSpPr>
        <dsp:cNvPr id="0" name=""/>
        <dsp:cNvSpPr/>
      </dsp:nvSpPr>
      <dsp:spPr>
        <a:xfrm>
          <a:off x="7296933" y="1405497"/>
          <a:ext cx="1336465" cy="29562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5252389"/>
              <a:satOff val="-7306"/>
              <a:lumOff val="-280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R" sz="1200" kern="1200" dirty="0"/>
            <a:t>Elaboración Estrategia Regresar para gestionar, de forma integral y segura</a:t>
          </a:r>
          <a:r>
            <a:rPr lang="es-CR" sz="1100" kern="1200" dirty="0"/>
            <a:t>., el retorno.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R" sz="1100" kern="1200" dirty="0"/>
            <a:t>Lineamientos de evaluación formativa</a:t>
          </a:r>
        </a:p>
      </dsp:txBody>
      <dsp:txXfrm>
        <a:off x="7336077" y="2078129"/>
        <a:ext cx="1258177" cy="2244501"/>
      </dsp:txXfrm>
    </dsp:sp>
    <dsp:sp modelId="{FC281FCF-255D-4C09-AF7F-FE88C37BF9BA}">
      <dsp:nvSpPr>
        <dsp:cNvPr id="0" name=""/>
        <dsp:cNvSpPr/>
      </dsp:nvSpPr>
      <dsp:spPr>
        <a:xfrm>
          <a:off x="7605503" y="1333127"/>
          <a:ext cx="1731089" cy="1731089"/>
        </a:xfrm>
        <a:prstGeom prst="circularArrow">
          <a:avLst>
            <a:gd name="adj1" fmla="val 2314"/>
            <a:gd name="adj2" fmla="val 279186"/>
            <a:gd name="adj3" fmla="val 21374570"/>
            <a:gd name="adj4" fmla="val 14404777"/>
            <a:gd name="adj5" fmla="val 2699"/>
          </a:avLst>
        </a:prstGeom>
        <a:solidFill>
          <a:schemeClr val="accent5">
            <a:hueOff val="-6127787"/>
            <a:satOff val="-8523"/>
            <a:lumOff val="-326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DF1964-8449-4CBA-93B6-CD9A63DF1F1D}">
      <dsp:nvSpPr>
        <dsp:cNvPr id="0" name=""/>
        <dsp:cNvSpPr/>
      </dsp:nvSpPr>
      <dsp:spPr>
        <a:xfrm>
          <a:off x="7558319" y="1486093"/>
          <a:ext cx="1005279" cy="399766"/>
        </a:xfrm>
        <a:prstGeom prst="roundRect">
          <a:avLst>
            <a:gd name="adj" fmla="val 10000"/>
          </a:avLst>
        </a:prstGeom>
        <a:solidFill>
          <a:schemeClr val="accent5">
            <a:hueOff val="-5252389"/>
            <a:satOff val="-7306"/>
            <a:lumOff val="-280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1800" b="1" kern="1200" dirty="0"/>
            <a:t>Junio</a:t>
          </a:r>
        </a:p>
      </dsp:txBody>
      <dsp:txXfrm>
        <a:off x="7570028" y="1497802"/>
        <a:ext cx="981861" cy="376348"/>
      </dsp:txXfrm>
    </dsp:sp>
    <dsp:sp modelId="{6CCF39AE-6D00-4F09-9B6A-B1BD5257D768}">
      <dsp:nvSpPr>
        <dsp:cNvPr id="0" name=""/>
        <dsp:cNvSpPr/>
      </dsp:nvSpPr>
      <dsp:spPr>
        <a:xfrm>
          <a:off x="8847011" y="2009127"/>
          <a:ext cx="1130939" cy="17490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302867"/>
              <a:satOff val="-8767"/>
              <a:lumOff val="-336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R" sz="1100" kern="1200" dirty="0"/>
            <a:t>Implementación de nuevos lineamientos para la evaluación de los aprendizajes</a:t>
          </a:r>
        </a:p>
      </dsp:txBody>
      <dsp:txXfrm>
        <a:off x="8880135" y="2042251"/>
        <a:ext cx="1064691" cy="1307978"/>
      </dsp:txXfrm>
    </dsp:sp>
    <dsp:sp modelId="{4A10F9BF-8D73-4D8C-A387-62E69AC44FF1}">
      <dsp:nvSpPr>
        <dsp:cNvPr id="0" name=""/>
        <dsp:cNvSpPr/>
      </dsp:nvSpPr>
      <dsp:spPr>
        <a:xfrm>
          <a:off x="9326158" y="2885085"/>
          <a:ext cx="1332097" cy="1332097"/>
        </a:xfrm>
        <a:prstGeom prst="leftCircularArrow">
          <a:avLst>
            <a:gd name="adj1" fmla="val 3007"/>
            <a:gd name="adj2" fmla="val 368710"/>
            <a:gd name="adj3" fmla="val 432760"/>
            <a:gd name="adj4" fmla="val 7313028"/>
            <a:gd name="adj5" fmla="val 3508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B7F593-2715-4487-9DF8-FCD593A66343}">
      <dsp:nvSpPr>
        <dsp:cNvPr id="0" name=""/>
        <dsp:cNvSpPr/>
      </dsp:nvSpPr>
      <dsp:spPr>
        <a:xfrm>
          <a:off x="9160679" y="3680081"/>
          <a:ext cx="1005279" cy="399766"/>
        </a:xfrm>
        <a:prstGeom prst="roundRect">
          <a:avLst>
            <a:gd name="adj" fmla="val 10000"/>
          </a:avLst>
        </a:prstGeom>
        <a:solidFill>
          <a:schemeClr val="accent5">
            <a:hueOff val="-6302867"/>
            <a:satOff val="-8767"/>
            <a:lumOff val="-336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1400" b="1" kern="1200" dirty="0"/>
            <a:t>Septiembre</a:t>
          </a:r>
        </a:p>
      </dsp:txBody>
      <dsp:txXfrm>
        <a:off x="9172388" y="3691790"/>
        <a:ext cx="981861" cy="376348"/>
      </dsp:txXfrm>
    </dsp:sp>
    <dsp:sp modelId="{CE949D29-EE63-4D2D-AF01-4B8F037F553D}">
      <dsp:nvSpPr>
        <dsp:cNvPr id="0" name=""/>
        <dsp:cNvSpPr/>
      </dsp:nvSpPr>
      <dsp:spPr>
        <a:xfrm>
          <a:off x="10294327" y="1519796"/>
          <a:ext cx="1130939" cy="27276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R" sz="1100" kern="1200" dirty="0"/>
            <a:t>Cierre curso lectivo 2020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R" sz="1100" kern="1200" dirty="0"/>
            <a:t>Anuncio retorno a centros educativos 2021(modalidad combinada)</a:t>
          </a:r>
        </a:p>
      </dsp:txBody>
      <dsp:txXfrm>
        <a:off x="10327451" y="2137423"/>
        <a:ext cx="1064691" cy="2076928"/>
      </dsp:txXfrm>
    </dsp:sp>
    <dsp:sp modelId="{A91EA301-FA31-47A5-AA2F-526334193371}">
      <dsp:nvSpPr>
        <dsp:cNvPr id="0" name=""/>
        <dsp:cNvSpPr/>
      </dsp:nvSpPr>
      <dsp:spPr>
        <a:xfrm>
          <a:off x="10483299" y="1697813"/>
          <a:ext cx="1005279" cy="399766"/>
        </a:xfrm>
        <a:prstGeom prst="roundRect">
          <a:avLst>
            <a:gd name="adj" fmla="val 1000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1600" b="1" kern="1200" dirty="0"/>
            <a:t>Diciembre</a:t>
          </a:r>
        </a:p>
      </dsp:txBody>
      <dsp:txXfrm>
        <a:off x="10495008" y="1709522"/>
        <a:ext cx="981861" cy="3763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E25839-8DCB-4F66-9EA4-0296033D3F1B}">
      <dsp:nvSpPr>
        <dsp:cNvPr id="0" name=""/>
        <dsp:cNvSpPr/>
      </dsp:nvSpPr>
      <dsp:spPr>
        <a:xfrm rot="5400000">
          <a:off x="101519" y="1198653"/>
          <a:ext cx="1876725" cy="22626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60992A5-A0F0-4914-A433-D2AA483E6166}">
      <dsp:nvSpPr>
        <dsp:cNvPr id="0" name=""/>
        <dsp:cNvSpPr/>
      </dsp:nvSpPr>
      <dsp:spPr>
        <a:xfrm>
          <a:off x="532663" y="69"/>
          <a:ext cx="2514054" cy="1508432"/>
        </a:xfrm>
        <a:prstGeom prst="roundRect">
          <a:avLst>
            <a:gd name="adj" fmla="val 10000"/>
          </a:avLst>
        </a:prstGeom>
        <a:solidFill>
          <a:schemeClr val="bg1"/>
        </a:solidFill>
        <a:ln w="190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kern="1200" dirty="0">
              <a:solidFill>
                <a:schemeClr val="tx1"/>
              </a:solidFill>
            </a:rPr>
            <a:t>Creación</a:t>
          </a:r>
          <a:r>
            <a:rPr lang="es-ES" sz="1400" b="1" kern="1200" dirty="0">
              <a:solidFill>
                <a:schemeClr val="tx1"/>
              </a:solidFill>
            </a:rPr>
            <a:t> de </a:t>
          </a:r>
          <a:r>
            <a:rPr lang="es-ES" sz="1400" b="1" kern="1200" dirty="0"/>
            <a:t>la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400" b="1" kern="1200" dirty="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400" b="1" kern="1200" dirty="0">
            <a:solidFill>
              <a:schemeClr val="tx1"/>
            </a:solidFill>
          </a:endParaRP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>
              <a:solidFill>
                <a:schemeClr val="tx1"/>
              </a:solidFill>
            </a:rPr>
            <a:t>2018</a:t>
          </a:r>
          <a:r>
            <a:rPr lang="es-ES" sz="1400" b="1" kern="1200" dirty="0"/>
            <a:t>)</a:t>
          </a:r>
        </a:p>
      </dsp:txBody>
      <dsp:txXfrm>
        <a:off x="576843" y="44249"/>
        <a:ext cx="2425694" cy="1420072"/>
      </dsp:txXfrm>
    </dsp:sp>
    <dsp:sp modelId="{85396E6A-DCE4-4E0A-8D89-FA2047E21826}">
      <dsp:nvSpPr>
        <dsp:cNvPr id="0" name=""/>
        <dsp:cNvSpPr/>
      </dsp:nvSpPr>
      <dsp:spPr>
        <a:xfrm rot="5400000">
          <a:off x="101519" y="3084193"/>
          <a:ext cx="1876725" cy="226264"/>
        </a:xfrm>
        <a:prstGeom prst="rect">
          <a:avLst/>
        </a:prstGeom>
        <a:solidFill>
          <a:schemeClr val="accent5">
            <a:hueOff val="-1050478"/>
            <a:satOff val="-1461"/>
            <a:lumOff val="-56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13A7335-61B3-4535-89F9-39F7299E2C41}">
      <dsp:nvSpPr>
        <dsp:cNvPr id="0" name=""/>
        <dsp:cNvSpPr/>
      </dsp:nvSpPr>
      <dsp:spPr>
        <a:xfrm>
          <a:off x="532663" y="1885610"/>
          <a:ext cx="2514054" cy="1508432"/>
        </a:xfrm>
        <a:prstGeom prst="roundRect">
          <a:avLst>
            <a:gd name="adj" fmla="val 10000"/>
          </a:avLst>
        </a:prstGeom>
        <a:solidFill>
          <a:schemeClr val="accent5">
            <a:hueOff val="-919168"/>
            <a:satOff val="-1278"/>
            <a:lumOff val="-49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>
              <a:effectLst/>
            </a:rPr>
            <a:t>Conformación de Equipos para la Permanencia en las 27 DRE</a:t>
          </a:r>
          <a:endParaRPr lang="es-ES" sz="1600" kern="1200" dirty="0">
            <a:effectLst/>
          </a:endParaRPr>
        </a:p>
      </dsp:txBody>
      <dsp:txXfrm>
        <a:off x="576843" y="1929790"/>
        <a:ext cx="2425694" cy="1420072"/>
      </dsp:txXfrm>
    </dsp:sp>
    <dsp:sp modelId="{C0D063A6-4717-4779-B77B-B44DCC57D031}">
      <dsp:nvSpPr>
        <dsp:cNvPr id="0" name=""/>
        <dsp:cNvSpPr/>
      </dsp:nvSpPr>
      <dsp:spPr>
        <a:xfrm>
          <a:off x="1044289" y="4026964"/>
          <a:ext cx="3334876" cy="226264"/>
        </a:xfrm>
        <a:prstGeom prst="rect">
          <a:avLst/>
        </a:prstGeom>
        <a:solidFill>
          <a:schemeClr val="accent5">
            <a:hueOff val="-2100956"/>
            <a:satOff val="-2922"/>
            <a:lumOff val="-112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EADCAC9-CC3B-4F7B-93AB-153C7EA7CC13}">
      <dsp:nvSpPr>
        <dsp:cNvPr id="0" name=""/>
        <dsp:cNvSpPr/>
      </dsp:nvSpPr>
      <dsp:spPr>
        <a:xfrm>
          <a:off x="532663" y="3771150"/>
          <a:ext cx="2514054" cy="1508432"/>
        </a:xfrm>
        <a:prstGeom prst="roundRect">
          <a:avLst>
            <a:gd name="adj" fmla="val 10000"/>
          </a:avLst>
        </a:prstGeom>
        <a:solidFill>
          <a:schemeClr val="accent5">
            <a:hueOff val="-1838336"/>
            <a:satOff val="-2557"/>
            <a:lumOff val="-98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effectLst/>
            </a:rPr>
            <a:t>Meta de exclusión para secundaria: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effectLst/>
            </a:rPr>
            <a:t>pasar de 7.2% a 5.2%.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effectLst/>
            </a:rPr>
            <a:t>2019: exclusión </a:t>
          </a:r>
          <a:r>
            <a:rPr lang="es-ES" sz="1200" kern="1200" dirty="0" err="1">
              <a:effectLst/>
            </a:rPr>
            <a:t>intranual</a:t>
          </a:r>
          <a:r>
            <a:rPr lang="es-ES" sz="1200" kern="1200" dirty="0">
              <a:effectLst/>
            </a:rPr>
            <a:t>   5.2%</a:t>
          </a:r>
          <a:r>
            <a:rPr lang="es-ES" sz="1600" kern="1200" dirty="0">
              <a:effectLst/>
            </a:rPr>
            <a:t> </a:t>
          </a:r>
        </a:p>
      </dsp:txBody>
      <dsp:txXfrm>
        <a:off x="576843" y="3815330"/>
        <a:ext cx="2425694" cy="1420072"/>
      </dsp:txXfrm>
    </dsp:sp>
    <dsp:sp modelId="{132EB13A-F564-497A-B01D-6F99770AFC0F}">
      <dsp:nvSpPr>
        <dsp:cNvPr id="0" name=""/>
        <dsp:cNvSpPr/>
      </dsp:nvSpPr>
      <dsp:spPr>
        <a:xfrm rot="16200000">
          <a:off x="3445211" y="3084193"/>
          <a:ext cx="1876725" cy="226264"/>
        </a:xfrm>
        <a:prstGeom prst="rect">
          <a:avLst/>
        </a:prstGeom>
        <a:solidFill>
          <a:schemeClr val="accent5">
            <a:hueOff val="-3151433"/>
            <a:satOff val="-4383"/>
            <a:lumOff val="-168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939C81A-190C-4F33-B744-E8873759F5AD}">
      <dsp:nvSpPr>
        <dsp:cNvPr id="0" name=""/>
        <dsp:cNvSpPr/>
      </dsp:nvSpPr>
      <dsp:spPr>
        <a:xfrm>
          <a:off x="3876355" y="3771150"/>
          <a:ext cx="2514054" cy="1508432"/>
        </a:xfrm>
        <a:prstGeom prst="roundRect">
          <a:avLst>
            <a:gd name="adj" fmla="val 10000"/>
          </a:avLst>
        </a:prstGeom>
        <a:solidFill>
          <a:schemeClr val="accent5">
            <a:hueOff val="-2757504"/>
            <a:satOff val="-3835"/>
            <a:lumOff val="-147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>
              <a:effectLst/>
            </a:rPr>
            <a:t>Se inicia el desarrollo de la Plataforma Ministerial SABER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>
              <a:effectLst/>
            </a:rPr>
            <a:t>2020</a:t>
          </a:r>
          <a:endParaRPr lang="es-ES" sz="1400" kern="1200" dirty="0">
            <a:effectLst/>
          </a:endParaRPr>
        </a:p>
      </dsp:txBody>
      <dsp:txXfrm>
        <a:off x="3920535" y="3815330"/>
        <a:ext cx="2425694" cy="1420072"/>
      </dsp:txXfrm>
    </dsp:sp>
    <dsp:sp modelId="{B0179862-B1BF-4BF8-8AB0-6F1891BE0205}">
      <dsp:nvSpPr>
        <dsp:cNvPr id="0" name=""/>
        <dsp:cNvSpPr/>
      </dsp:nvSpPr>
      <dsp:spPr>
        <a:xfrm rot="16200000">
          <a:off x="3445211" y="1198653"/>
          <a:ext cx="1876725" cy="226264"/>
        </a:xfrm>
        <a:prstGeom prst="rect">
          <a:avLst/>
        </a:prstGeom>
        <a:solidFill>
          <a:schemeClr val="accent5">
            <a:hueOff val="-4201911"/>
            <a:satOff val="-5845"/>
            <a:lumOff val="-224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166A2B5-A243-4D70-B56C-33CBF02951C0}">
      <dsp:nvSpPr>
        <dsp:cNvPr id="0" name=""/>
        <dsp:cNvSpPr/>
      </dsp:nvSpPr>
      <dsp:spPr>
        <a:xfrm>
          <a:off x="3876355" y="1885610"/>
          <a:ext cx="2514054" cy="1508432"/>
        </a:xfrm>
        <a:prstGeom prst="roundRect">
          <a:avLst>
            <a:gd name="adj" fmla="val 10000"/>
          </a:avLst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effectLst/>
            </a:rPr>
            <a:t>Circular 032-07-2020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>
              <a:effectLst/>
            </a:rPr>
            <a:t>Aplicación obligatoria de la Alerta Temprana</a:t>
          </a:r>
        </a:p>
      </dsp:txBody>
      <dsp:txXfrm>
        <a:off x="3920535" y="1929790"/>
        <a:ext cx="2425694" cy="1420072"/>
      </dsp:txXfrm>
    </dsp:sp>
    <dsp:sp modelId="{7C594A0C-16B6-444D-9526-2323895ECD7D}">
      <dsp:nvSpPr>
        <dsp:cNvPr id="0" name=""/>
        <dsp:cNvSpPr/>
      </dsp:nvSpPr>
      <dsp:spPr>
        <a:xfrm>
          <a:off x="4387982" y="255882"/>
          <a:ext cx="3334876" cy="226264"/>
        </a:xfrm>
        <a:prstGeom prst="rect">
          <a:avLst/>
        </a:prstGeom>
        <a:solidFill>
          <a:schemeClr val="accent5">
            <a:hueOff val="-5252389"/>
            <a:satOff val="-7306"/>
            <a:lumOff val="-280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A86C4E7-73DC-4101-9B66-27919930AC8A}">
      <dsp:nvSpPr>
        <dsp:cNvPr id="0" name=""/>
        <dsp:cNvSpPr/>
      </dsp:nvSpPr>
      <dsp:spPr>
        <a:xfrm>
          <a:off x="3876355" y="69"/>
          <a:ext cx="2514054" cy="1508432"/>
        </a:xfrm>
        <a:prstGeom prst="roundRect">
          <a:avLst>
            <a:gd name="adj" fmla="val 10000"/>
          </a:avLst>
        </a:prstGeom>
        <a:solidFill>
          <a:schemeClr val="accent5">
            <a:hueOff val="-4595840"/>
            <a:satOff val="-6392"/>
            <a:lumOff val="-245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>
              <a:effectLst/>
            </a:rPr>
            <a:t>Campaña masiva para retener a los estudiantes</a:t>
          </a:r>
        </a:p>
      </dsp:txBody>
      <dsp:txXfrm>
        <a:off x="3920535" y="44249"/>
        <a:ext cx="2425694" cy="1420072"/>
      </dsp:txXfrm>
    </dsp:sp>
    <dsp:sp modelId="{FE7CCB56-CC74-4178-9F2E-59A102C51046}">
      <dsp:nvSpPr>
        <dsp:cNvPr id="0" name=""/>
        <dsp:cNvSpPr/>
      </dsp:nvSpPr>
      <dsp:spPr>
        <a:xfrm rot="5400000">
          <a:off x="6788903" y="1198653"/>
          <a:ext cx="1876725" cy="226264"/>
        </a:xfrm>
        <a:prstGeom prst="rect">
          <a:avLst/>
        </a:prstGeom>
        <a:solidFill>
          <a:schemeClr val="accent5">
            <a:hueOff val="-6302867"/>
            <a:satOff val="-8767"/>
            <a:lumOff val="-336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375BDFA-D6C1-4CC4-A9E3-D7F566C248F8}">
      <dsp:nvSpPr>
        <dsp:cNvPr id="0" name=""/>
        <dsp:cNvSpPr/>
      </dsp:nvSpPr>
      <dsp:spPr>
        <a:xfrm>
          <a:off x="7220048" y="69"/>
          <a:ext cx="2514054" cy="1508432"/>
        </a:xfrm>
        <a:prstGeom prst="roundRect">
          <a:avLst>
            <a:gd name="adj" fmla="val 10000"/>
          </a:avLst>
        </a:prstGeom>
        <a:solidFill>
          <a:schemeClr val="accent5">
            <a:hueOff val="-5515009"/>
            <a:satOff val="-7671"/>
            <a:lumOff val="-294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>
              <a:effectLst/>
            </a:rPr>
            <a:t>Censo de medio periodo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>
              <a:effectLst/>
            </a:rPr>
            <a:t>1.77% estudiantes desvinculados (20.843)</a:t>
          </a:r>
          <a:endParaRPr lang="es-ES" sz="1400" kern="1200" dirty="0">
            <a:effectLst/>
          </a:endParaRPr>
        </a:p>
      </dsp:txBody>
      <dsp:txXfrm>
        <a:off x="7264228" y="44249"/>
        <a:ext cx="2425694" cy="1420072"/>
      </dsp:txXfrm>
    </dsp:sp>
    <dsp:sp modelId="{63DC898C-9221-4B26-991B-43E5365355E7}">
      <dsp:nvSpPr>
        <dsp:cNvPr id="0" name=""/>
        <dsp:cNvSpPr/>
      </dsp:nvSpPr>
      <dsp:spPr>
        <a:xfrm rot="5303837">
          <a:off x="6812615" y="3086432"/>
          <a:ext cx="1881938" cy="226264"/>
        </a:xfrm>
        <a:prstGeom prst="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41DA9A2-635E-478B-BEE9-97A1483C9D82}">
      <dsp:nvSpPr>
        <dsp:cNvPr id="0" name=""/>
        <dsp:cNvSpPr/>
      </dsp:nvSpPr>
      <dsp:spPr>
        <a:xfrm>
          <a:off x="7220048" y="1885610"/>
          <a:ext cx="2514054" cy="1508432"/>
        </a:xfrm>
        <a:prstGeom prst="roundRect">
          <a:avLst>
            <a:gd name="adj" fmla="val 10000"/>
          </a:avLst>
        </a:prstGeom>
        <a:solidFill>
          <a:schemeClr val="accent5">
            <a:hueOff val="-6434176"/>
            <a:satOff val="-8949"/>
            <a:lumOff val="-343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/>
            <a:t>Ratificación matrícula 2021 en plataforma SABER Cotejo entre matricula 2020 y 2021(Meta: No aumentar 5.2%)</a:t>
          </a:r>
          <a:endParaRPr lang="es-ES" sz="1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264228" y="1929790"/>
        <a:ext cx="2425694" cy="1420072"/>
      </dsp:txXfrm>
    </dsp:sp>
    <dsp:sp modelId="{F1F4895F-B400-4644-AA22-271639BC2CFA}">
      <dsp:nvSpPr>
        <dsp:cNvPr id="0" name=""/>
        <dsp:cNvSpPr/>
      </dsp:nvSpPr>
      <dsp:spPr>
        <a:xfrm>
          <a:off x="7277091" y="3771220"/>
          <a:ext cx="2514054" cy="1508432"/>
        </a:xfrm>
        <a:prstGeom prst="roundRect">
          <a:avLst>
            <a:gd name="adj" fmla="val 1000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/>
            <a:t>Implementación de AT a poblaciones vulnerables en el 2021</a:t>
          </a:r>
          <a:endParaRPr lang="es-ES" sz="1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321271" y="3815400"/>
        <a:ext cx="2425694" cy="142007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CA0F97-27A4-45C7-AED4-73E6845F12F4}">
      <dsp:nvSpPr>
        <dsp:cNvPr id="0" name=""/>
        <dsp:cNvSpPr/>
      </dsp:nvSpPr>
      <dsp:spPr>
        <a:xfrm>
          <a:off x="3261" y="1712802"/>
          <a:ext cx="1235217" cy="154884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1400" kern="1200" dirty="0"/>
            <a:t>Julio de 2020 se autoriza modificación de Reglamento de Evaluación</a:t>
          </a:r>
        </a:p>
      </dsp:txBody>
      <dsp:txXfrm>
        <a:off x="39439" y="1748980"/>
        <a:ext cx="1162861" cy="1476491"/>
      </dsp:txXfrm>
    </dsp:sp>
    <dsp:sp modelId="{05DCF39E-016E-46D0-A31C-C2DF26D02771}">
      <dsp:nvSpPr>
        <dsp:cNvPr id="0" name=""/>
        <dsp:cNvSpPr/>
      </dsp:nvSpPr>
      <dsp:spPr>
        <a:xfrm rot="15291">
          <a:off x="1364942" y="2337964"/>
          <a:ext cx="268106" cy="3063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R" sz="1100" kern="1200"/>
        </a:p>
      </dsp:txBody>
      <dsp:txXfrm>
        <a:off x="1364942" y="2399052"/>
        <a:ext cx="187674" cy="183799"/>
      </dsp:txXfrm>
    </dsp:sp>
    <dsp:sp modelId="{192DCE61-71A8-4683-9F5C-F8DD80EC3425}">
      <dsp:nvSpPr>
        <dsp:cNvPr id="0" name=""/>
        <dsp:cNvSpPr/>
      </dsp:nvSpPr>
      <dsp:spPr>
        <a:xfrm>
          <a:off x="1744335" y="1720546"/>
          <a:ext cx="1235217" cy="1548847"/>
        </a:xfrm>
        <a:prstGeom prst="roundRect">
          <a:avLst>
            <a:gd name="adj" fmla="val 10000"/>
          </a:avLst>
        </a:prstGeom>
        <a:solidFill>
          <a:schemeClr val="accent5">
            <a:hueOff val="-1225557"/>
            <a:satOff val="-1705"/>
            <a:lumOff val="-65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1400" kern="1200" dirty="0"/>
            <a:t>Lineamientos de evaluación formativa  y GTA</a:t>
          </a:r>
        </a:p>
      </dsp:txBody>
      <dsp:txXfrm>
        <a:off x="1780513" y="1756724"/>
        <a:ext cx="1162861" cy="1476491"/>
      </dsp:txXfrm>
    </dsp:sp>
    <dsp:sp modelId="{F3311074-91DF-472C-B183-ADAAE8CA6436}">
      <dsp:nvSpPr>
        <dsp:cNvPr id="0" name=""/>
        <dsp:cNvSpPr/>
      </dsp:nvSpPr>
      <dsp:spPr>
        <a:xfrm rot="21584500">
          <a:off x="3100131" y="2337898"/>
          <a:ext cx="255631" cy="3063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1470669"/>
            <a:satOff val="-2046"/>
            <a:lumOff val="-78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R" sz="1100" kern="1200"/>
        </a:p>
      </dsp:txBody>
      <dsp:txXfrm>
        <a:off x="3100131" y="2399338"/>
        <a:ext cx="178942" cy="183799"/>
      </dsp:txXfrm>
    </dsp:sp>
    <dsp:sp modelId="{1EF31A69-E8CF-4CC5-B6D1-0857D7C4F805}">
      <dsp:nvSpPr>
        <dsp:cNvPr id="0" name=""/>
        <dsp:cNvSpPr/>
      </dsp:nvSpPr>
      <dsp:spPr>
        <a:xfrm>
          <a:off x="3461871" y="1712802"/>
          <a:ext cx="1235217" cy="1548847"/>
        </a:xfrm>
        <a:prstGeom prst="roundRect">
          <a:avLst>
            <a:gd name="adj" fmla="val 10000"/>
          </a:avLst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1400" kern="1200" dirty="0"/>
            <a:t>Informe cualitativo de desempeño I Semestre</a:t>
          </a:r>
        </a:p>
      </dsp:txBody>
      <dsp:txXfrm>
        <a:off x="3498049" y="1748980"/>
        <a:ext cx="1162861" cy="1476491"/>
      </dsp:txXfrm>
    </dsp:sp>
    <dsp:sp modelId="{06DC620D-325C-4AC7-97A0-807C06B82C7D}">
      <dsp:nvSpPr>
        <dsp:cNvPr id="0" name=""/>
        <dsp:cNvSpPr/>
      </dsp:nvSpPr>
      <dsp:spPr>
        <a:xfrm>
          <a:off x="4820610" y="2334059"/>
          <a:ext cx="261866" cy="3063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2941338"/>
            <a:satOff val="-4091"/>
            <a:lumOff val="-156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R" sz="1100" kern="1200"/>
        </a:p>
      </dsp:txBody>
      <dsp:txXfrm>
        <a:off x="4820610" y="2395326"/>
        <a:ext cx="183306" cy="183799"/>
      </dsp:txXfrm>
    </dsp:sp>
    <dsp:sp modelId="{FF59E846-41C9-434B-BB83-8E63A5D5624E}">
      <dsp:nvSpPr>
        <dsp:cNvPr id="0" name=""/>
        <dsp:cNvSpPr/>
      </dsp:nvSpPr>
      <dsp:spPr>
        <a:xfrm>
          <a:off x="5191175" y="1712802"/>
          <a:ext cx="1235217" cy="1548847"/>
        </a:xfrm>
        <a:prstGeom prst="roundRect">
          <a:avLst>
            <a:gd name="adj" fmla="val 10000"/>
          </a:avLst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1400" kern="1200" dirty="0"/>
            <a:t>Setiembre 2020. Nueva modificación al Reglamento de Evaluación</a:t>
          </a:r>
        </a:p>
      </dsp:txBody>
      <dsp:txXfrm>
        <a:off x="5227353" y="1748980"/>
        <a:ext cx="1162861" cy="1476491"/>
      </dsp:txXfrm>
    </dsp:sp>
    <dsp:sp modelId="{66BA884E-B0F9-4CFA-95EA-1111904618AE}">
      <dsp:nvSpPr>
        <dsp:cNvPr id="0" name=""/>
        <dsp:cNvSpPr/>
      </dsp:nvSpPr>
      <dsp:spPr>
        <a:xfrm>
          <a:off x="6549915" y="2334059"/>
          <a:ext cx="261866" cy="3063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4412007"/>
            <a:satOff val="-6137"/>
            <a:lumOff val="-235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R" sz="1100" kern="1200"/>
        </a:p>
      </dsp:txBody>
      <dsp:txXfrm>
        <a:off x="6549915" y="2395326"/>
        <a:ext cx="183306" cy="183799"/>
      </dsp:txXfrm>
    </dsp:sp>
    <dsp:sp modelId="{59F4EA6F-424B-4928-8DD1-3CE2B0925822}">
      <dsp:nvSpPr>
        <dsp:cNvPr id="0" name=""/>
        <dsp:cNvSpPr/>
      </dsp:nvSpPr>
      <dsp:spPr>
        <a:xfrm>
          <a:off x="6920480" y="1712802"/>
          <a:ext cx="1235217" cy="1548847"/>
        </a:xfrm>
        <a:prstGeom prst="roundRect">
          <a:avLst>
            <a:gd name="adj" fmla="val 10000"/>
          </a:avLst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400" kern="1200" dirty="0"/>
            <a:t>Lineamientos Técnicos para la Evaluación de los Aprendizajes en el segundo periodo 2020</a:t>
          </a:r>
          <a:endParaRPr lang="es-CR" sz="1400" kern="1200" dirty="0"/>
        </a:p>
      </dsp:txBody>
      <dsp:txXfrm>
        <a:off x="6956658" y="1748980"/>
        <a:ext cx="1162861" cy="1476491"/>
      </dsp:txXfrm>
    </dsp:sp>
    <dsp:sp modelId="{2833ED53-ED72-46B2-95BA-7A021315B287}">
      <dsp:nvSpPr>
        <dsp:cNvPr id="0" name=""/>
        <dsp:cNvSpPr/>
      </dsp:nvSpPr>
      <dsp:spPr>
        <a:xfrm>
          <a:off x="8279219" y="2334059"/>
          <a:ext cx="261866" cy="3063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5882676"/>
            <a:satOff val="-8182"/>
            <a:lumOff val="-313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R" sz="1100" kern="1200"/>
        </a:p>
      </dsp:txBody>
      <dsp:txXfrm>
        <a:off x="8279219" y="2395326"/>
        <a:ext cx="183306" cy="183799"/>
      </dsp:txXfrm>
    </dsp:sp>
    <dsp:sp modelId="{92CDB1AA-315E-4A9E-AAD8-F9D1CE3286E2}">
      <dsp:nvSpPr>
        <dsp:cNvPr id="0" name=""/>
        <dsp:cNvSpPr/>
      </dsp:nvSpPr>
      <dsp:spPr>
        <a:xfrm>
          <a:off x="8649784" y="1712802"/>
          <a:ext cx="1235217" cy="1548847"/>
        </a:xfrm>
        <a:prstGeom prst="roundRect">
          <a:avLst>
            <a:gd name="adj" fmla="val 10000"/>
          </a:avLst>
        </a:prstGeom>
        <a:solidFill>
          <a:schemeClr val="accent5">
            <a:hueOff val="-6127787"/>
            <a:satOff val="-8523"/>
            <a:lumOff val="-326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1400" kern="1200" dirty="0"/>
            <a:t>Se pasa con 60%.</a:t>
          </a:r>
        </a:p>
      </dsp:txBody>
      <dsp:txXfrm>
        <a:off x="8685962" y="1748980"/>
        <a:ext cx="1162861" cy="1476491"/>
      </dsp:txXfrm>
    </dsp:sp>
    <dsp:sp modelId="{BE339A3B-979B-4E4D-B63A-4DCF06422BF8}">
      <dsp:nvSpPr>
        <dsp:cNvPr id="0" name=""/>
        <dsp:cNvSpPr/>
      </dsp:nvSpPr>
      <dsp:spPr>
        <a:xfrm>
          <a:off x="10008524" y="2334059"/>
          <a:ext cx="261866" cy="3063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R" sz="1100" kern="1200"/>
        </a:p>
      </dsp:txBody>
      <dsp:txXfrm>
        <a:off x="10008524" y="2395326"/>
        <a:ext cx="183306" cy="183799"/>
      </dsp:txXfrm>
    </dsp:sp>
    <dsp:sp modelId="{217A41D2-3618-4E88-AFA1-FDB64B760D7D}">
      <dsp:nvSpPr>
        <dsp:cNvPr id="0" name=""/>
        <dsp:cNvSpPr/>
      </dsp:nvSpPr>
      <dsp:spPr>
        <a:xfrm>
          <a:off x="10379089" y="1712802"/>
          <a:ext cx="1235217" cy="1548847"/>
        </a:xfrm>
        <a:prstGeom prst="roundRect">
          <a:avLst>
            <a:gd name="adj" fmla="val 1000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1400" kern="1200" dirty="0"/>
            <a:t>Estrategia de promoción</a:t>
          </a:r>
        </a:p>
      </dsp:txBody>
      <dsp:txXfrm>
        <a:off x="10415267" y="1748980"/>
        <a:ext cx="1162861" cy="147649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6C6373-595C-4911-84F5-13EB3878AE2A}">
      <dsp:nvSpPr>
        <dsp:cNvPr id="0" name=""/>
        <dsp:cNvSpPr/>
      </dsp:nvSpPr>
      <dsp:spPr>
        <a:xfrm>
          <a:off x="0" y="416945"/>
          <a:ext cx="6310748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44B2D7-8501-4872-8CEB-E575586AA18F}">
      <dsp:nvSpPr>
        <dsp:cNvPr id="0" name=""/>
        <dsp:cNvSpPr/>
      </dsp:nvSpPr>
      <dsp:spPr>
        <a:xfrm>
          <a:off x="230519" y="0"/>
          <a:ext cx="4417523" cy="8265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6972" tIns="0" rIns="166972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1600" kern="1200" dirty="0"/>
            <a:t>10 entregas entre el 24 de marzo y el 18 de diciembre</a:t>
          </a:r>
        </a:p>
      </dsp:txBody>
      <dsp:txXfrm>
        <a:off x="270868" y="40349"/>
        <a:ext cx="4336825" cy="745862"/>
      </dsp:txXfrm>
    </dsp:sp>
    <dsp:sp modelId="{F0249B60-6CBE-4355-95AC-035746EAEF50}">
      <dsp:nvSpPr>
        <dsp:cNvPr id="0" name=""/>
        <dsp:cNvSpPr/>
      </dsp:nvSpPr>
      <dsp:spPr>
        <a:xfrm>
          <a:off x="0" y="1711270"/>
          <a:ext cx="6310748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AA5610-B0FE-4701-AC81-FA43452B1145}">
      <dsp:nvSpPr>
        <dsp:cNvPr id="0" name=""/>
        <dsp:cNvSpPr/>
      </dsp:nvSpPr>
      <dsp:spPr>
        <a:xfrm>
          <a:off x="315537" y="1273745"/>
          <a:ext cx="4417523" cy="8265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6972" tIns="0" rIns="166972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1600" kern="1200" dirty="0"/>
            <a:t>8,5 millones de paquetes</a:t>
          </a:r>
        </a:p>
      </dsp:txBody>
      <dsp:txXfrm>
        <a:off x="355886" y="1314094"/>
        <a:ext cx="4336825" cy="745862"/>
      </dsp:txXfrm>
    </dsp:sp>
    <dsp:sp modelId="{D67C8534-2C12-4166-A549-99DC2BE2895F}">
      <dsp:nvSpPr>
        <dsp:cNvPr id="0" name=""/>
        <dsp:cNvSpPr/>
      </dsp:nvSpPr>
      <dsp:spPr>
        <a:xfrm>
          <a:off x="0" y="2957105"/>
          <a:ext cx="6310748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74AD0C-C2BA-4BA2-A6B8-D59C4DCA15D1}">
      <dsp:nvSpPr>
        <dsp:cNvPr id="0" name=""/>
        <dsp:cNvSpPr/>
      </dsp:nvSpPr>
      <dsp:spPr>
        <a:xfrm>
          <a:off x="315537" y="2543825"/>
          <a:ext cx="4417523" cy="8265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6972" tIns="0" rIns="166972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1600" kern="1200" dirty="0"/>
            <a:t>850 mil beneficiarios</a:t>
          </a:r>
        </a:p>
      </dsp:txBody>
      <dsp:txXfrm>
        <a:off x="355886" y="2584174"/>
        <a:ext cx="4336825" cy="745862"/>
      </dsp:txXfrm>
    </dsp:sp>
    <dsp:sp modelId="{C95E05F3-1A69-4298-A22D-C46311C0057B}">
      <dsp:nvSpPr>
        <dsp:cNvPr id="0" name=""/>
        <dsp:cNvSpPr/>
      </dsp:nvSpPr>
      <dsp:spPr>
        <a:xfrm>
          <a:off x="0" y="4227185"/>
          <a:ext cx="6310748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8D56C8-4EA2-4D23-BA11-C0226687A8DF}">
      <dsp:nvSpPr>
        <dsp:cNvPr id="0" name=""/>
        <dsp:cNvSpPr/>
      </dsp:nvSpPr>
      <dsp:spPr>
        <a:xfrm>
          <a:off x="315537" y="3813905"/>
          <a:ext cx="4417523" cy="8265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6972" tIns="0" rIns="166972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1600" kern="1200" dirty="0"/>
            <a:t>₵</a:t>
          </a:r>
          <a:r>
            <a:rPr lang="es-CR" sz="1600" b="1" kern="1200" dirty="0"/>
            <a:t>104 191. 869. 214 </a:t>
          </a:r>
          <a:r>
            <a:rPr lang="es-CR" sz="1600" kern="1200" dirty="0"/>
            <a:t> </a:t>
          </a:r>
        </a:p>
      </dsp:txBody>
      <dsp:txXfrm>
        <a:off x="355886" y="3854254"/>
        <a:ext cx="4336825" cy="7458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0.41681</cdr:x>
      <cdr:y>0.51435</cdr:y>
    </cdr:from>
    <cdr:to>
      <cdr:x>0.61785</cdr:x>
      <cdr:y>0.62748</cdr:y>
    </cdr:to>
    <cdr:sp macro="" textlink="">
      <cdr:nvSpPr>
        <cdr:cNvPr id="2" name="CuadroTexto 1">
          <a:extLst xmlns:a="http://schemas.openxmlformats.org/drawingml/2006/main">
            <a:ext uri="{FF2B5EF4-FFF2-40B4-BE49-F238E27FC236}">
              <a16:creationId xmlns:a16="http://schemas.microsoft.com/office/drawing/2014/main" id="{BA9B3BBA-D98D-624A-A264-CD3760A0DFAA}"/>
            </a:ext>
          </a:extLst>
        </cdr:cNvPr>
        <cdr:cNvSpPr txBox="1"/>
      </cdr:nvSpPr>
      <cdr:spPr>
        <a:xfrm xmlns:a="http://schemas.openxmlformats.org/drawingml/2006/main">
          <a:off x="3817936" y="1479550"/>
          <a:ext cx="1841500" cy="3254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ES_tradnl" sz="1100"/>
        </a:p>
      </cdr:txBody>
    </cdr:sp>
  </cdr:relSizeAnchor>
  <cdr:relSizeAnchor xmlns:cdr="http://schemas.openxmlformats.org/drawingml/2006/chartDrawing">
    <cdr:from>
      <cdr:x>0.43414</cdr:x>
      <cdr:y>0.50883</cdr:y>
    </cdr:from>
    <cdr:to>
      <cdr:x>0.56326</cdr:x>
      <cdr:y>0.60541</cdr:y>
    </cdr:to>
    <cdr:sp macro="" textlink="">
      <cdr:nvSpPr>
        <cdr:cNvPr id="3" name="CuadroTexto 2">
          <a:extLst xmlns:a="http://schemas.openxmlformats.org/drawingml/2006/main">
            <a:ext uri="{FF2B5EF4-FFF2-40B4-BE49-F238E27FC236}">
              <a16:creationId xmlns:a16="http://schemas.microsoft.com/office/drawing/2014/main" id="{AE506206-BC30-6B44-AAF1-A199B5C6C3F9}"/>
            </a:ext>
          </a:extLst>
        </cdr:cNvPr>
        <cdr:cNvSpPr txBox="1"/>
      </cdr:nvSpPr>
      <cdr:spPr>
        <a:xfrm xmlns:a="http://schemas.openxmlformats.org/drawingml/2006/main">
          <a:off x="3976685" y="1463675"/>
          <a:ext cx="1182687" cy="277812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  <a:effectLst xmlns:a="http://schemas.openxmlformats.org/drawingml/2006/main">
          <a:outerShdw blurRad="50800" dist="38100" dir="2700000" algn="tl" rotWithShape="0">
            <a:prstClr val="black">
              <a:alpha val="40000"/>
            </a:prstClr>
          </a:outerShdw>
        </a:effectLst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ES_tradnl" sz="1600" b="1">
              <a:latin typeface="Arial" panose="020B0604020202020204" pitchFamily="34" charset="0"/>
              <a:cs typeface="Arial" panose="020B0604020202020204" pitchFamily="34" charset="0"/>
            </a:rPr>
            <a:t>1.105.656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B3E26B-5AB8-4FFC-8A1B-BC72234F8A72}" type="datetimeFigureOut">
              <a:rPr lang="es-CR" smtClean="0"/>
              <a:t>15/12/2020</a:t>
            </a:fld>
            <a:endParaRPr lang="es-C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08D4FB-BCA5-416C-9B93-A938F6C7C04A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3719380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R" baseline="0" dirty="0"/>
              <a:t>que terminemos de fortalecer el apoyo educativo a distancia para los días que los estudiantes o grupos no puedan asistir. </a:t>
            </a:r>
            <a:endParaRPr lang="es-C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16476-7C13-AB4D-B3E1-F27C9DBA320D}" type="slidenum">
              <a:rPr lang="x-none" smtClean="0"/>
              <a:t>15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27751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2670F-BD2B-4D9C-B008-0C8443F27A9A}" type="datetimeFigureOut">
              <a:rPr lang="es-CR" smtClean="0"/>
              <a:t>15/12/2020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5B427-3263-4D5E-AD12-62EAFA04D31B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207667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2670F-BD2B-4D9C-B008-0C8443F27A9A}" type="datetimeFigureOut">
              <a:rPr lang="es-CR" smtClean="0"/>
              <a:t>15/12/2020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5B427-3263-4D5E-AD12-62EAFA04D31B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609218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2670F-BD2B-4D9C-B008-0C8443F27A9A}" type="datetimeFigureOut">
              <a:rPr lang="es-CR" smtClean="0"/>
              <a:t>15/12/2020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5B427-3263-4D5E-AD12-62EAFA04D31B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000512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2670F-BD2B-4D9C-B008-0C8443F27A9A}" type="datetimeFigureOut">
              <a:rPr lang="es-CR" smtClean="0"/>
              <a:t>15/12/2020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5B427-3263-4D5E-AD12-62EAFA04D31B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872963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2670F-BD2B-4D9C-B008-0C8443F27A9A}" type="datetimeFigureOut">
              <a:rPr lang="es-CR" smtClean="0"/>
              <a:t>15/12/2020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5B427-3263-4D5E-AD12-62EAFA04D31B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4158303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2670F-BD2B-4D9C-B008-0C8443F27A9A}" type="datetimeFigureOut">
              <a:rPr lang="es-CR" smtClean="0"/>
              <a:t>15/12/2020</a:t>
            </a:fld>
            <a:endParaRPr lang="es-C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5B427-3263-4D5E-AD12-62EAFA04D31B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151613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2670F-BD2B-4D9C-B008-0C8443F27A9A}" type="datetimeFigureOut">
              <a:rPr lang="es-CR" smtClean="0"/>
              <a:t>15/12/2020</a:t>
            </a:fld>
            <a:endParaRPr lang="es-C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5B427-3263-4D5E-AD12-62EAFA04D31B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978943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2670F-BD2B-4D9C-B008-0C8443F27A9A}" type="datetimeFigureOut">
              <a:rPr lang="es-CR" smtClean="0"/>
              <a:t>15/12/2020</a:t>
            </a:fld>
            <a:endParaRPr lang="es-C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5B427-3263-4D5E-AD12-62EAFA04D31B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4062228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2670F-BD2B-4D9C-B008-0C8443F27A9A}" type="datetimeFigureOut">
              <a:rPr lang="es-CR" smtClean="0"/>
              <a:t>15/12/2020</a:t>
            </a:fld>
            <a:endParaRPr lang="es-C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5B427-3263-4D5E-AD12-62EAFA04D31B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555008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2670F-BD2B-4D9C-B008-0C8443F27A9A}" type="datetimeFigureOut">
              <a:rPr lang="es-CR" smtClean="0"/>
              <a:t>15/12/2020</a:t>
            </a:fld>
            <a:endParaRPr lang="es-C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5B427-3263-4D5E-AD12-62EAFA04D31B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53739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2670F-BD2B-4D9C-B008-0C8443F27A9A}" type="datetimeFigureOut">
              <a:rPr lang="es-CR" smtClean="0"/>
              <a:t>15/12/2020</a:t>
            </a:fld>
            <a:endParaRPr lang="es-C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5B427-3263-4D5E-AD12-62EAFA04D31B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374736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B2670F-BD2B-4D9C-B008-0C8443F27A9A}" type="datetimeFigureOut">
              <a:rPr lang="es-CR" smtClean="0"/>
              <a:t>15/12/2020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85B427-3263-4D5E-AD12-62EAFA04D31B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50233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diagramLayout" Target="../diagrams/layout4.xml"/><Relationship Id="rId7" Type="http://schemas.openxmlformats.org/officeDocument/2006/relationships/image" Target="../media/image4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11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svg"/><Relationship Id="rId18" Type="http://schemas.openxmlformats.org/officeDocument/2006/relationships/image" Target="../media/image6.emf"/><Relationship Id="rId3" Type="http://schemas.openxmlformats.org/officeDocument/2006/relationships/image" Target="../media/image14.emf"/><Relationship Id="rId7" Type="http://schemas.openxmlformats.org/officeDocument/2006/relationships/image" Target="../media/image5.svg"/><Relationship Id="rId12" Type="http://schemas.openxmlformats.org/officeDocument/2006/relationships/image" Target="../media/image21.png"/><Relationship Id="rId17" Type="http://schemas.openxmlformats.org/officeDocument/2006/relationships/image" Target="../media/image26.sv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20.svg"/><Relationship Id="rId5" Type="http://schemas.openxmlformats.org/officeDocument/2006/relationships/image" Target="../media/image16.svg"/><Relationship Id="rId15" Type="http://schemas.openxmlformats.org/officeDocument/2006/relationships/image" Target="../media/image24.svg"/><Relationship Id="rId10" Type="http://schemas.openxmlformats.org/officeDocument/2006/relationships/image" Target="../media/image19.png"/><Relationship Id="rId19" Type="http://schemas.openxmlformats.org/officeDocument/2006/relationships/image" Target="../media/image13.png"/><Relationship Id="rId4" Type="http://schemas.openxmlformats.org/officeDocument/2006/relationships/image" Target="../media/image15.png"/><Relationship Id="rId9" Type="http://schemas.openxmlformats.org/officeDocument/2006/relationships/image" Target="../media/image18.svg"/><Relationship Id="rId1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5.svg"/><Relationship Id="rId7" Type="http://schemas.openxmlformats.org/officeDocument/2006/relationships/image" Target="../media/image2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mep.go.cr/coronavirus" TargetMode="External"/><Relationship Id="rId11" Type="http://schemas.openxmlformats.org/officeDocument/2006/relationships/image" Target="../media/image32.png"/><Relationship Id="rId5" Type="http://schemas.openxmlformats.org/officeDocument/2006/relationships/image" Target="../media/image27.png"/><Relationship Id="rId10" Type="http://schemas.openxmlformats.org/officeDocument/2006/relationships/image" Target="../media/image31.png"/><Relationship Id="rId4" Type="http://schemas.openxmlformats.org/officeDocument/2006/relationships/image" Target="../media/image6.emf"/><Relationship Id="rId9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4.png"/><Relationship Id="rId7" Type="http://schemas.openxmlformats.org/officeDocument/2006/relationships/image" Target="../media/image33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5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4.png"/><Relationship Id="rId7" Type="http://schemas.openxmlformats.org/officeDocument/2006/relationships/image" Target="../media/image3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5.svg"/><Relationship Id="rId9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5.sv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6.emf"/><Relationship Id="rId9" Type="http://schemas.microsoft.com/office/2007/relationships/diagramDrawing" Target="../diagrams/drawing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5.sv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10" Type="http://schemas.openxmlformats.org/officeDocument/2006/relationships/image" Target="../media/image7.png"/><Relationship Id="rId4" Type="http://schemas.openxmlformats.org/officeDocument/2006/relationships/image" Target="../media/image6.emf"/><Relationship Id="rId9" Type="http://schemas.microsoft.com/office/2007/relationships/diagramDrawing" Target="../diagrams/drawing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5.svg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6.emf"/><Relationship Id="rId9" Type="http://schemas.microsoft.com/office/2007/relationships/diagramDrawing" Target="../diagrams/drawing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Grupo 3"/>
          <p:cNvGrpSpPr/>
          <p:nvPr/>
        </p:nvGrpSpPr>
        <p:grpSpPr>
          <a:xfrm>
            <a:off x="459844" y="1104899"/>
            <a:ext cx="1413412" cy="574189"/>
            <a:chOff x="8675976" y="252503"/>
            <a:chExt cx="1635931" cy="664586"/>
          </a:xfrm>
        </p:grpSpPr>
        <p:pic>
          <p:nvPicPr>
            <p:cNvPr id="6" name="Gráfico 5">
              <a:extLst>
                <a:ext uri="{FF2B5EF4-FFF2-40B4-BE49-F238E27FC236}">
                  <a16:creationId xmlns:a16="http://schemas.microsoft.com/office/drawing/2014/main" id="{6FFF01E1-9229-4BCC-9501-95FE92D5595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675976" y="252503"/>
              <a:ext cx="554362" cy="664586"/>
            </a:xfrm>
            <a:prstGeom prst="rect">
              <a:avLst/>
            </a:prstGeom>
          </p:spPr>
        </p:pic>
        <p:pic>
          <p:nvPicPr>
            <p:cNvPr id="7" name="Gráfico 6">
              <a:extLst>
                <a:ext uri="{FF2B5EF4-FFF2-40B4-BE49-F238E27FC236}">
                  <a16:creationId xmlns:a16="http://schemas.microsoft.com/office/drawing/2014/main" id="{649DF6C7-0064-4D37-98D0-FD43DA01DA7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478350" y="288165"/>
              <a:ext cx="833557" cy="531941"/>
            </a:xfrm>
            <a:prstGeom prst="rect">
              <a:avLst/>
            </a:prstGeom>
          </p:spPr>
        </p:pic>
      </p:grpSp>
      <p:sp>
        <p:nvSpPr>
          <p:cNvPr id="5" name="CuadroTexto 4"/>
          <p:cNvSpPr txBox="1"/>
          <p:nvPr/>
        </p:nvSpPr>
        <p:spPr>
          <a:xfrm>
            <a:off x="4771159" y="5284930"/>
            <a:ext cx="25042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15 de diciembre de 2020</a:t>
            </a:r>
          </a:p>
        </p:txBody>
      </p:sp>
      <p:sp>
        <p:nvSpPr>
          <p:cNvPr id="10" name="Título 9"/>
          <p:cNvSpPr>
            <a:spLocks noGrp="1"/>
          </p:cNvSpPr>
          <p:nvPr>
            <p:ph type="ctrTitle"/>
          </p:nvPr>
        </p:nvSpPr>
        <p:spPr>
          <a:xfrm>
            <a:off x="1451263" y="2161453"/>
            <a:ext cx="9144000" cy="2387600"/>
          </a:xfrm>
        </p:spPr>
        <p:txBody>
          <a:bodyPr>
            <a:normAutofit/>
          </a:bodyPr>
          <a:lstStyle/>
          <a:p>
            <a:r>
              <a:rPr lang="pt-BR" sz="5400" dirty="0">
                <a:solidFill>
                  <a:srgbClr val="4DB5E6"/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Final de curso </a:t>
            </a:r>
            <a:r>
              <a:rPr lang="pt-BR" sz="5400" dirty="0" err="1">
                <a:solidFill>
                  <a:srgbClr val="4DB5E6"/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lectivo</a:t>
            </a:r>
            <a:r>
              <a:rPr lang="pt-BR" sz="5400" dirty="0">
                <a:solidFill>
                  <a:srgbClr val="4DB5E6"/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2020 e inicio del curso </a:t>
            </a:r>
            <a:r>
              <a:rPr lang="pt-BR" sz="5400" dirty="0" err="1">
                <a:solidFill>
                  <a:srgbClr val="4DB5E6"/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lectivo</a:t>
            </a:r>
            <a:r>
              <a:rPr lang="pt-BR" sz="5400" dirty="0">
                <a:solidFill>
                  <a:srgbClr val="4DB5E6"/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2021</a:t>
            </a:r>
            <a:endParaRPr lang="es-CR" sz="5400" dirty="0"/>
          </a:p>
        </p:txBody>
      </p:sp>
    </p:spTree>
    <p:extLst>
      <p:ext uri="{BB962C8B-B14F-4D97-AF65-F5344CB8AC3E}">
        <p14:creationId xmlns:p14="http://schemas.microsoft.com/office/powerpoint/2010/main" val="3023195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383982" cy="1325563"/>
          </a:xfrm>
        </p:spPr>
        <p:txBody>
          <a:bodyPr>
            <a:normAutofit/>
          </a:bodyPr>
          <a:lstStyle/>
          <a:p>
            <a:pPr algn="r"/>
            <a:r>
              <a:rPr lang="es-CR" sz="3600" dirty="0">
                <a:solidFill>
                  <a:srgbClr val="4DB5E6"/>
                </a:solidFill>
                <a:latin typeface="Arial Rounded MT Bold" panose="020F0704030504030204" pitchFamily="34" charset="0"/>
              </a:rPr>
              <a:t>Esfuerzos para mejorar la educación virtual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 marL="171450" indent="-171450">
              <a:lnSpc>
                <a:spcPct val="120000"/>
              </a:lnSpc>
            </a:pPr>
            <a:r>
              <a:rPr lang="es-C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Más de  millón de cuentas creadas de correo electrónico a estudiantes, 754.066 usuarios activos en correo electrónico:</a:t>
            </a:r>
          </a:p>
          <a:p>
            <a:pPr lvl="1">
              <a:lnSpc>
                <a:spcPct val="120000"/>
              </a:lnSpc>
            </a:pPr>
            <a:r>
              <a:rPr lang="es-C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90.036</a:t>
            </a:r>
            <a:r>
              <a:rPr lang="es-C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Funcionarios</a:t>
            </a:r>
          </a:p>
          <a:p>
            <a:pPr lvl="1">
              <a:lnSpc>
                <a:spcPct val="120000"/>
              </a:lnSpc>
            </a:pPr>
            <a:r>
              <a:rPr lang="es-C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661.064</a:t>
            </a:r>
            <a:r>
              <a:rPr lang="es-C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Estudiantes</a:t>
            </a:r>
          </a:p>
          <a:p>
            <a:pPr lvl="1">
              <a:lnSpc>
                <a:spcPct val="120000"/>
              </a:lnSpc>
            </a:pPr>
            <a:r>
              <a:rPr lang="es-C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2.966</a:t>
            </a:r>
            <a:r>
              <a:rPr lang="es-C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Juntas</a:t>
            </a:r>
          </a:p>
          <a:p>
            <a:pPr marL="171450" indent="-171450">
              <a:lnSpc>
                <a:spcPct val="120000"/>
              </a:lnSpc>
            </a:pPr>
            <a:r>
              <a:rPr lang="es-C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721.831</a:t>
            </a:r>
            <a:r>
              <a:rPr lang="es-C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usuarios activos en Plataforma Microsoft </a:t>
            </a:r>
            <a:r>
              <a:rPr lang="es-CR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Teams</a:t>
            </a:r>
            <a:r>
              <a:rPr lang="es-C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marL="0" indent="0">
              <a:buNone/>
            </a:pPr>
            <a:endParaRPr lang="es-CR" dirty="0"/>
          </a:p>
        </p:txBody>
      </p:sp>
      <p:sp>
        <p:nvSpPr>
          <p:cNvPr id="5" name="Marcador de contenido 4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es-C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86.257</a:t>
            </a:r>
            <a:r>
              <a:rPr lang="es-C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computadoras y </a:t>
            </a:r>
            <a:r>
              <a:rPr lang="es-C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9.479 </a:t>
            </a:r>
            <a:r>
              <a:rPr lang="es-C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tabletas. Equipo de los centros educativos prestados a los estudiantes.</a:t>
            </a:r>
            <a:endParaRPr lang="es-MX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es-MX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60.000</a:t>
            </a:r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docentes capacitados en plataformas virtuales.</a:t>
            </a:r>
          </a:p>
          <a:p>
            <a:pPr>
              <a:lnSpc>
                <a:spcPct val="120000"/>
              </a:lnSpc>
            </a:pPr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Alianzas estratégicas:</a:t>
            </a:r>
          </a:p>
          <a:p>
            <a:pPr lvl="1">
              <a:lnSpc>
                <a:spcPct val="120000"/>
              </a:lnSpc>
            </a:pPr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CAF DATOS</a:t>
            </a:r>
          </a:p>
          <a:p>
            <a:pPr lvl="1">
              <a:lnSpc>
                <a:spcPct val="120000"/>
              </a:lnSpc>
            </a:pPr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ICE</a:t>
            </a:r>
          </a:p>
          <a:p>
            <a:pPr lvl="1">
              <a:lnSpc>
                <a:spcPct val="120000"/>
              </a:lnSpc>
            </a:pPr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Microsoft</a:t>
            </a:r>
          </a:p>
          <a:p>
            <a:pPr lvl="1">
              <a:lnSpc>
                <a:spcPct val="120000"/>
              </a:lnSpc>
            </a:pPr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BCIE</a:t>
            </a:r>
          </a:p>
          <a:p>
            <a:pPr lvl="1">
              <a:lnSpc>
                <a:spcPct val="120000"/>
              </a:lnSpc>
            </a:pPr>
            <a:r>
              <a:rPr lang="es-C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Fundación Omar Dengo</a:t>
            </a:r>
          </a:p>
          <a:p>
            <a:pPr lvl="1">
              <a:lnSpc>
                <a:spcPct val="120000"/>
              </a:lnSpc>
            </a:pPr>
            <a:r>
              <a:rPr lang="es-C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Fundación Quirós Tanzi</a:t>
            </a:r>
          </a:p>
          <a:p>
            <a:pPr lvl="1">
              <a:lnSpc>
                <a:spcPct val="120000"/>
              </a:lnSpc>
            </a:pPr>
            <a:r>
              <a:rPr lang="es-C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Fundación </a:t>
            </a:r>
            <a:r>
              <a:rPr lang="es-CR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Teach</a:t>
            </a:r>
            <a:r>
              <a:rPr lang="es-C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CR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United</a:t>
            </a:r>
            <a:r>
              <a:rPr lang="es-C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</a:p>
          <a:p>
            <a:pPr>
              <a:lnSpc>
                <a:spcPct val="120000"/>
              </a:lnSpc>
            </a:pPr>
            <a:endParaRPr lang="es-CR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20000"/>
              </a:lnSpc>
            </a:pPr>
            <a:endParaRPr lang="es-C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4499" y="4604370"/>
            <a:ext cx="4657501" cy="2261250"/>
          </a:xfrm>
          <a:prstGeom prst="rect">
            <a:avLst/>
          </a:prstGeom>
        </p:spPr>
      </p:pic>
      <p:pic>
        <p:nvPicPr>
          <p:cNvPr id="7" name="Gráfico 4">
            <a:extLst>
              <a:ext uri="{FF2B5EF4-FFF2-40B4-BE49-F238E27FC236}">
                <a16:creationId xmlns:a16="http://schemas.microsoft.com/office/drawing/2014/main" id="{32742177-DFEF-4499-B2BA-C31258CC10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8205" y="315062"/>
            <a:ext cx="650016" cy="414813"/>
          </a:xfrm>
          <a:prstGeom prst="rect">
            <a:avLst/>
          </a:prstGeom>
        </p:spPr>
      </p:pic>
      <p:sp>
        <p:nvSpPr>
          <p:cNvPr id="4" name="Rectángulo redondeado 3"/>
          <p:cNvSpPr/>
          <p:nvPr/>
        </p:nvSpPr>
        <p:spPr>
          <a:xfrm>
            <a:off x="1122219" y="4810991"/>
            <a:ext cx="3418608" cy="13659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/>
            <a:r>
              <a:rPr lang="es-CR">
                <a:solidFill>
                  <a:schemeClr val="bg1"/>
                </a:solidFill>
              </a:rPr>
              <a:t>Proyecto de Ley para  crear el Programa Nacional de Alfabetización Digital</a:t>
            </a:r>
            <a:endParaRPr lang="es-C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535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6097" y="111907"/>
            <a:ext cx="10958733" cy="1325563"/>
          </a:xfrm>
        </p:spPr>
        <p:txBody>
          <a:bodyPr>
            <a:normAutofit/>
          </a:bodyPr>
          <a:lstStyle/>
          <a:p>
            <a:pPr algn="r"/>
            <a:r>
              <a:rPr lang="es-CR" sz="2800" dirty="0">
                <a:solidFill>
                  <a:srgbClr val="4DB5E6"/>
                </a:solidFill>
                <a:latin typeface="Arial Rounded MT Bold" panose="020F0704030504030204" pitchFamily="34" charset="0"/>
              </a:rPr>
              <a:t>Proyectos clave para mejorar la calidad de la educación 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9594919"/>
              </p:ext>
            </p:extLst>
          </p:nvPr>
        </p:nvGraphicFramePr>
        <p:xfrm>
          <a:off x="436097" y="1094105"/>
          <a:ext cx="9404094" cy="53695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2264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094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681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s-C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R" sz="1800" dirty="0">
                          <a:solidFill>
                            <a:srgbClr val="4DB5E6"/>
                          </a:solidFill>
                        </a:rPr>
                        <a:t>Red del Bicentenario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R" sz="1800" dirty="0">
                          <a:solidFill>
                            <a:srgbClr val="4DB5E6"/>
                          </a:solidFill>
                        </a:rPr>
                        <a:t>Plataforma SABER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R" sz="1600" b="1" dirty="0"/>
                        <a:t>Avances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R" sz="1600" dirty="0"/>
                        <a:t>Diseño técnico de la Red Educativa</a:t>
                      </a:r>
                    </a:p>
                    <a:p>
                      <a:r>
                        <a:rPr lang="es-CR" sz="1600" dirty="0"/>
                        <a:t>23/12/2020 –</a:t>
                      </a:r>
                      <a:r>
                        <a:rPr lang="es-CR" sz="1600" baseline="0" dirty="0"/>
                        <a:t> Adjudicación queda en </a:t>
                      </a:r>
                      <a:r>
                        <a:rPr lang="es-CR" sz="1600" dirty="0"/>
                        <a:t> firme.</a:t>
                      </a:r>
                    </a:p>
                    <a:p>
                      <a:endParaRPr lang="es-C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s-MX" sz="1600" u="sng" dirty="0"/>
                        <a:t>Primera Etapa</a:t>
                      </a:r>
                      <a:endParaRPr lang="es-CR" sz="1600" u="sng" dirty="0"/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R" sz="1600" dirty="0"/>
                        <a:t>Expediente del estudiante y del centro educativo.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R" sz="1600" dirty="0"/>
                        <a:t>Matrícula electrónica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R" sz="1600" dirty="0"/>
                        <a:t>Registro de matrícula en línea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R" sz="1600" dirty="0"/>
                        <a:t>Información de beneficios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R" sz="1600" dirty="0"/>
                        <a:t>Alerta temprana</a:t>
                      </a:r>
                    </a:p>
                    <a:p>
                      <a:pPr lvl="0"/>
                      <a:r>
                        <a:rPr lang="es-CR" sz="1600" u="sng" dirty="0"/>
                        <a:t>Contratación segunda etapa </a:t>
                      </a:r>
                      <a:endParaRPr lang="es-CR" sz="1600" b="0" u="sn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R" sz="1400" b="1" dirty="0"/>
                        <a:t>Beneficiarios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R" sz="1600" dirty="0"/>
                        <a:t>2.120 centros educativos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R" sz="1600" dirty="0"/>
                        <a:t>más de 721 mil estudiantes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R" sz="1600" dirty="0"/>
                        <a:t>53 mil docentes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R" sz="1600" dirty="0"/>
                        <a:t>15 mil funcionarios administrativos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R" sz="1600" dirty="0"/>
                        <a:t>Toda la comunidad educativa</a:t>
                      </a:r>
                    </a:p>
                    <a:p>
                      <a:endParaRPr lang="es-C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R" sz="1600" b="1" dirty="0"/>
                        <a:t>Costos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s-CR" sz="1600" dirty="0"/>
                        <a:t>2021: ₵6.467 millones. </a:t>
                      </a:r>
                    </a:p>
                    <a:p>
                      <a:pPr lvl="0"/>
                      <a:r>
                        <a:rPr lang="es-CR" sz="1600" dirty="0"/>
                        <a:t>A partir de 2022,  ₵7.452 millones anuales para el mantenimiento del servicio.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s-CR" sz="1600" dirty="0"/>
                        <a:t>Unión Europea dona 200 mil euros para la primera etapa y 620 mil euros para la segunda.</a:t>
                      </a:r>
                    </a:p>
                    <a:p>
                      <a:pPr lvl="0"/>
                      <a:r>
                        <a:rPr lang="es-CR" sz="1600" dirty="0"/>
                        <a:t>3,8 millones de dólares pagados por el MEP para la protección de datos.</a:t>
                      </a:r>
                      <a:endParaRPr lang="es-CR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R" sz="1600" b="1" dirty="0"/>
                        <a:t>Fechas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s-CR" sz="1600" dirty="0"/>
                        <a:t>220 Centros Educativos por mes.</a:t>
                      </a:r>
                    </a:p>
                    <a:p>
                      <a:pPr lvl="0"/>
                      <a:r>
                        <a:rPr lang="es-CR" sz="1600" dirty="0"/>
                        <a:t>Se completan 2.120 Ces en 2021</a:t>
                      </a:r>
                    </a:p>
                    <a:p>
                      <a:endParaRPr lang="es-C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s-CR" sz="1600" dirty="0"/>
                        <a:t>La etapa I</a:t>
                      </a:r>
                      <a:r>
                        <a:rPr lang="es-CR" sz="1600" baseline="0" dirty="0"/>
                        <a:t> </a:t>
                      </a:r>
                      <a:r>
                        <a:rPr lang="es-CR" sz="1600" dirty="0"/>
                        <a:t>Concluirá en marzo de 2021.</a:t>
                      </a:r>
                    </a:p>
                    <a:p>
                      <a:pPr lvl="0"/>
                      <a:r>
                        <a:rPr lang="es-CR" sz="1600" dirty="0"/>
                        <a:t>La etapa II</a:t>
                      </a:r>
                      <a:r>
                        <a:rPr lang="es-CR" sz="1600" baseline="0" dirty="0"/>
                        <a:t> </a:t>
                      </a:r>
                      <a:r>
                        <a:rPr lang="es-CR" sz="1600" dirty="0"/>
                        <a:t>Concluirá en agosto de 2021.</a:t>
                      </a:r>
                    </a:p>
                    <a:p>
                      <a:endParaRPr lang="es-C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4499" y="4596750"/>
            <a:ext cx="4657501" cy="2261250"/>
          </a:xfrm>
          <a:prstGeom prst="rect">
            <a:avLst/>
          </a:prstGeom>
        </p:spPr>
      </p:pic>
      <p:pic>
        <p:nvPicPr>
          <p:cNvPr id="6" name="Gráfico 4">
            <a:extLst>
              <a:ext uri="{FF2B5EF4-FFF2-40B4-BE49-F238E27FC236}">
                <a16:creationId xmlns:a16="http://schemas.microsoft.com/office/drawing/2014/main" id="{32742177-DFEF-4499-B2BA-C31258CC10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8205" y="315062"/>
            <a:ext cx="650016" cy="414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720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s-CR" dirty="0">
                <a:solidFill>
                  <a:srgbClr val="4DB5E6"/>
                </a:solidFill>
                <a:latin typeface="Arial Rounded MT Bold" panose="020F0704030504030204" pitchFamily="34" charset="0"/>
              </a:rPr>
              <a:t>Paquetes de alimentos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8488060"/>
              </p:ext>
            </p:extLst>
          </p:nvPr>
        </p:nvGraphicFramePr>
        <p:xfrm>
          <a:off x="838200" y="1240512"/>
          <a:ext cx="6310748" cy="49364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7148948" y="1647424"/>
            <a:ext cx="468629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Presupuesto 2021 para el programa de comedores estudiantiles </a:t>
            </a:r>
          </a:p>
          <a:p>
            <a:r>
              <a:rPr lang="es-C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₵93 982 882 354.</a:t>
            </a:r>
            <a:endParaRPr lang="es-CR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s-C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 </a:t>
            </a:r>
            <a:endParaRPr lang="es-CR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s-C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 enero 2021:</a:t>
            </a:r>
            <a:r>
              <a:rPr lang="es-C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servicio de comedores en vacaciones a 700 centros educativos de mayor vulnerabilidad ubicados en distritos con IDS muy bajo, territorios indígenas y asentamientos informales (un paquete de alimentos en la cuarta semana de enero 2021) </a:t>
            </a:r>
          </a:p>
          <a:p>
            <a:r>
              <a:rPr lang="es-C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es-CR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s-C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Febrero 2021</a:t>
            </a:r>
            <a:r>
              <a:rPr lang="es-C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Diferentes escenarios: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Entrega de paquetes de alimentos por algunos meses más.</a:t>
            </a:r>
          </a:p>
          <a:p>
            <a:endParaRPr lang="es-C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32742177-DFEF-4499-B2BA-C31258CC108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946932" y="6166188"/>
            <a:ext cx="650016" cy="41481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696191" y="-498764"/>
            <a:ext cx="5085001" cy="240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453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>
                <a:solidFill>
                  <a:srgbClr val="4DB5E6"/>
                </a:solidFill>
                <a:latin typeface="Arial Rounded MT Bold" panose="020F0704030504030204" pitchFamily="34" charset="0"/>
              </a:rPr>
              <a:t>Infraestructura educativa 2020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7797500"/>
              </p:ext>
            </p:extLst>
          </p:nvPr>
        </p:nvGraphicFramePr>
        <p:xfrm>
          <a:off x="1357745" y="2262041"/>
          <a:ext cx="8004463" cy="2465822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33633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21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289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5544">
                <a:tc>
                  <a:txBody>
                    <a:bodyPr/>
                    <a:lstStyle/>
                    <a:p>
                      <a:r>
                        <a:rPr lang="es-CR" sz="2000" dirty="0"/>
                        <a:t>Estado de obra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R" sz="2000" dirty="0"/>
                        <a:t>Cantidad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R" sz="2000" dirty="0"/>
                        <a:t>Inversión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5544">
                <a:tc>
                  <a:txBody>
                    <a:bodyPr/>
                    <a:lstStyle/>
                    <a:p>
                      <a:r>
                        <a:rPr lang="es-CR" dirty="0"/>
                        <a:t>Obra finalizada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R" dirty="0"/>
                        <a:t>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R" sz="1800" kern="1200" dirty="0">
                          <a:effectLst/>
                        </a:rPr>
                        <a:t>₡</a:t>
                      </a:r>
                      <a:r>
                        <a:rPr lang="es-CR" dirty="0"/>
                        <a:t>35 102.948.184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5544">
                <a:tc>
                  <a:txBody>
                    <a:bodyPr/>
                    <a:lstStyle/>
                    <a:p>
                      <a:r>
                        <a:rPr lang="es-CR" dirty="0"/>
                        <a:t>Obra en proceso de construcción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R" dirty="0"/>
                        <a:t>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R" sz="1800" kern="1200" dirty="0">
                          <a:effectLst/>
                        </a:rPr>
                        <a:t>₡</a:t>
                      </a:r>
                      <a:r>
                        <a:rPr lang="es-CR" dirty="0"/>
                        <a:t>41</a:t>
                      </a:r>
                      <a:r>
                        <a:rPr lang="es-CR" baseline="0" dirty="0"/>
                        <a:t> </a:t>
                      </a:r>
                      <a:r>
                        <a:rPr lang="es-CR" dirty="0"/>
                        <a:t>356.272.369,33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4500">
                <a:tc>
                  <a:txBody>
                    <a:bodyPr/>
                    <a:lstStyle/>
                    <a:p>
                      <a:r>
                        <a:rPr lang="es-CR" dirty="0"/>
                        <a:t>Obras en proceso de adjudicación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R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R" sz="1800" kern="1200" dirty="0">
                          <a:effectLst/>
                        </a:rPr>
                        <a:t>₡</a:t>
                      </a:r>
                      <a:r>
                        <a:rPr lang="es-CR" dirty="0"/>
                        <a:t>24</a:t>
                      </a:r>
                      <a:r>
                        <a:rPr lang="es-CR" baseline="0" dirty="0"/>
                        <a:t> 962.221.785,85</a:t>
                      </a:r>
                      <a:endParaRPr lang="es-C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4690">
                <a:tc>
                  <a:txBody>
                    <a:bodyPr/>
                    <a:lstStyle/>
                    <a:p>
                      <a:r>
                        <a:rPr lang="es-CR" sz="2000" b="1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R" sz="2000" b="1" dirty="0"/>
                        <a:t>167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R" sz="2000" b="1" kern="1200" dirty="0">
                          <a:effectLst/>
                        </a:rPr>
                        <a:t>₡101</a:t>
                      </a:r>
                      <a:r>
                        <a:rPr lang="es-CR" sz="2000" b="1" kern="1200" baseline="0" dirty="0">
                          <a:effectLst/>
                        </a:rPr>
                        <a:t> 521.442.339,26</a:t>
                      </a:r>
                      <a:endParaRPr lang="es-CR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4499" y="4596750"/>
            <a:ext cx="4657501" cy="2261250"/>
          </a:xfrm>
          <a:prstGeom prst="rect">
            <a:avLst/>
          </a:prstGeom>
        </p:spPr>
      </p:pic>
      <p:pic>
        <p:nvPicPr>
          <p:cNvPr id="6" name="Gráfico 106">
            <a:extLst>
              <a:ext uri="{FF2B5EF4-FFF2-40B4-BE49-F238E27FC236}">
                <a16:creationId xmlns:a16="http://schemas.microsoft.com/office/drawing/2014/main" id="{9CD53BD1-E14F-4BEE-8B63-980653E6F4DE}"/>
              </a:ext>
            </a:extLst>
          </p:cNvPr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9624257" y="193568"/>
            <a:ext cx="1375811" cy="1261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290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t="76710" b="7174"/>
          <a:stretch/>
        </p:blipFill>
        <p:spPr>
          <a:xfrm>
            <a:off x="0" y="5689948"/>
            <a:ext cx="12192000" cy="1168052"/>
          </a:xfrm>
          <a:prstGeom prst="rect">
            <a:avLst/>
          </a:prstGeom>
        </p:spPr>
      </p:pic>
      <p:pic>
        <p:nvPicPr>
          <p:cNvPr id="5" name="Picture 21">
            <a:extLst>
              <a:ext uri="{FF2B5EF4-FFF2-40B4-BE49-F238E27FC236}">
                <a16:creationId xmlns:a16="http://schemas.microsoft.com/office/drawing/2014/main" id="{3D9619AF-B921-F249-B1E0-6277A41ACC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4952" y="795802"/>
            <a:ext cx="3425859" cy="1978571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2344881" y="3086101"/>
            <a:ext cx="750223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2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Gestionar de forma integral y segura el curso lectivo 2021 en el contexto de la pandemia por el COVID-19, de forma tal que se logren los propósitos educativos planteados, la valoración en la continuidad del proceso educativo 2020 y el establecimiento de las categorías de análisis pertinentes ante el posible regreso a la </a:t>
            </a:r>
            <a:r>
              <a:rPr lang="es-CR" sz="20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presencialidad</a:t>
            </a:r>
            <a:r>
              <a:rPr lang="es-CR" sz="2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</p:txBody>
      </p:sp>
      <p:pic>
        <p:nvPicPr>
          <p:cNvPr id="7" name="Gráfico 4">
            <a:extLst>
              <a:ext uri="{FF2B5EF4-FFF2-40B4-BE49-F238E27FC236}">
                <a16:creationId xmlns:a16="http://schemas.microsoft.com/office/drawing/2014/main" id="{32742177-DFEF-4499-B2BA-C31258CC10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8759" y="380989"/>
            <a:ext cx="650016" cy="414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651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99DA421-5CFF-4943-BF43-9B976368CB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2544" y="1711809"/>
            <a:ext cx="4064035" cy="3948186"/>
          </a:xfrm>
          <a:prstGeom prst="rect">
            <a:avLst/>
          </a:prstGeom>
        </p:spPr>
      </p:pic>
      <p:pic>
        <p:nvPicPr>
          <p:cNvPr id="44" name="Gráfico 43">
            <a:extLst>
              <a:ext uri="{FF2B5EF4-FFF2-40B4-BE49-F238E27FC236}">
                <a16:creationId xmlns:a16="http://schemas.microsoft.com/office/drawing/2014/main" id="{E14B7ED4-8C4B-4C7E-B9E6-C1605FE4D5C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5351" r="27716" b="66352"/>
          <a:stretch/>
        </p:blipFill>
        <p:spPr>
          <a:xfrm>
            <a:off x="4982471" y="990824"/>
            <a:ext cx="1854806" cy="1466219"/>
          </a:xfrm>
          <a:prstGeom prst="rect">
            <a:avLst/>
          </a:prstGeom>
        </p:spPr>
      </p:pic>
      <p:pic>
        <p:nvPicPr>
          <p:cNvPr id="12" name="Gráfico 11">
            <a:extLst>
              <a:ext uri="{FF2B5EF4-FFF2-40B4-BE49-F238E27FC236}">
                <a16:creationId xmlns:a16="http://schemas.microsoft.com/office/drawing/2014/main" id="{E79BAD66-7C17-4F66-88B0-C30884D2AF2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48205" y="315062"/>
            <a:ext cx="650016" cy="414813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FEF2D7AF-98AA-48E0-957F-6C63E241F41D}"/>
              </a:ext>
            </a:extLst>
          </p:cNvPr>
          <p:cNvSpPr txBox="1"/>
          <p:nvPr/>
        </p:nvSpPr>
        <p:spPr>
          <a:xfrm>
            <a:off x="4428837" y="2771203"/>
            <a:ext cx="27786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sz="2800" b="1" dirty="0">
                <a:solidFill>
                  <a:schemeClr val="bg2">
                    <a:lumMod val="50000"/>
                  </a:schemeClr>
                </a:solidFill>
                <a:latin typeface="Arial Rounded MT Bold" panose="020F0704030504030204" pitchFamily="34" charset="0"/>
              </a:rPr>
              <a:t>Premisas para el trabajo 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3EE9087E-791D-4823-BC90-852DA6AB0728}"/>
              </a:ext>
            </a:extLst>
          </p:cNvPr>
          <p:cNvSpPr/>
          <p:nvPr/>
        </p:nvSpPr>
        <p:spPr>
          <a:xfrm>
            <a:off x="6818202" y="1031565"/>
            <a:ext cx="34288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CR" b="1" dirty="0">
                <a:solidFill>
                  <a:srgbClr val="0080C9"/>
                </a:solidFill>
                <a:latin typeface="Century Gothic" panose="020B0502020202020204" pitchFamily="34" charset="0"/>
              </a:rPr>
              <a:t>Estado de la situación de la pandemia en las 27 DRE</a:t>
            </a:r>
            <a:r>
              <a:rPr lang="es-CR" dirty="0">
                <a:solidFill>
                  <a:srgbClr val="0080C9"/>
                </a:solidFill>
                <a:latin typeface="Century Gothic" panose="020B0502020202020204" pitchFamily="34" charset="0"/>
              </a:rPr>
              <a:t>.</a:t>
            </a:r>
          </a:p>
        </p:txBody>
      </p:sp>
      <p:pic>
        <p:nvPicPr>
          <p:cNvPr id="35" name="Gráfico 34">
            <a:extLst>
              <a:ext uri="{FF2B5EF4-FFF2-40B4-BE49-F238E27FC236}">
                <a16:creationId xmlns:a16="http://schemas.microsoft.com/office/drawing/2014/main" id="{215920C3-DD87-4950-B314-EB675A88F74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490697" y="1294792"/>
            <a:ext cx="849711" cy="849711"/>
          </a:xfrm>
          <a:prstGeom prst="rect">
            <a:avLst/>
          </a:prstGeom>
        </p:spPr>
      </p:pic>
      <p:sp>
        <p:nvSpPr>
          <p:cNvPr id="36" name="Rectángulo 35">
            <a:extLst>
              <a:ext uri="{FF2B5EF4-FFF2-40B4-BE49-F238E27FC236}">
                <a16:creationId xmlns:a16="http://schemas.microsoft.com/office/drawing/2014/main" id="{FF9701C6-7C8D-4090-895A-3C46653C79B2}"/>
              </a:ext>
            </a:extLst>
          </p:cNvPr>
          <p:cNvSpPr/>
          <p:nvPr/>
        </p:nvSpPr>
        <p:spPr>
          <a:xfrm>
            <a:off x="8925398" y="2896641"/>
            <a:ext cx="2264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CR" b="1" dirty="0">
                <a:solidFill>
                  <a:srgbClr val="0095DB"/>
                </a:solidFill>
                <a:latin typeface="Century Gothic" panose="020B0502020202020204" pitchFamily="34" charset="0"/>
              </a:rPr>
              <a:t>Evolución del proceso educativo a distancia. </a:t>
            </a:r>
            <a:r>
              <a:rPr lang="es-CR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38" name="Rectángulo 37">
            <a:extLst>
              <a:ext uri="{FF2B5EF4-FFF2-40B4-BE49-F238E27FC236}">
                <a16:creationId xmlns:a16="http://schemas.microsoft.com/office/drawing/2014/main" id="{02CD10B6-F831-4B07-9E42-05A499471B08}"/>
              </a:ext>
            </a:extLst>
          </p:cNvPr>
          <p:cNvSpPr/>
          <p:nvPr/>
        </p:nvSpPr>
        <p:spPr>
          <a:xfrm>
            <a:off x="8621390" y="4903105"/>
            <a:ext cx="287291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b="1" dirty="0">
                <a:solidFill>
                  <a:srgbClr val="008BD2"/>
                </a:solidFill>
                <a:latin typeface="Century Gothic" panose="020B0502020202020204" pitchFamily="34" charset="0"/>
              </a:rPr>
              <a:t>Escenarios para el reinicio de las clases presenciales </a:t>
            </a:r>
            <a:endParaRPr lang="es-CR" dirty="0">
              <a:latin typeface="Century Gothic" panose="020B0502020202020204" pitchFamily="34" charset="0"/>
            </a:endParaRPr>
          </a:p>
        </p:txBody>
      </p:sp>
      <p:sp>
        <p:nvSpPr>
          <p:cNvPr id="40" name="Rectángulo 39">
            <a:extLst>
              <a:ext uri="{FF2B5EF4-FFF2-40B4-BE49-F238E27FC236}">
                <a16:creationId xmlns:a16="http://schemas.microsoft.com/office/drawing/2014/main" id="{562C1220-FF8B-4DF8-90A5-A280F25DE52F}"/>
              </a:ext>
            </a:extLst>
          </p:cNvPr>
          <p:cNvSpPr/>
          <p:nvPr/>
        </p:nvSpPr>
        <p:spPr>
          <a:xfrm>
            <a:off x="710852" y="4496864"/>
            <a:ext cx="211796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es-CR" b="1" dirty="0">
                <a:solidFill>
                  <a:srgbClr val="0080C9"/>
                </a:solidFill>
                <a:latin typeface="Century Gothic" panose="020B0502020202020204" pitchFamily="34" charset="0"/>
              </a:rPr>
              <a:t>Elaboración del protocolo general de actuación</a:t>
            </a:r>
            <a:endParaRPr lang="es-CR" dirty="0">
              <a:latin typeface="Century Gothic" panose="020B0502020202020204" pitchFamily="34" charset="0"/>
            </a:endParaRPr>
          </a:p>
        </p:txBody>
      </p:sp>
      <p:sp>
        <p:nvSpPr>
          <p:cNvPr id="42" name="Rectángulo 41">
            <a:extLst>
              <a:ext uri="{FF2B5EF4-FFF2-40B4-BE49-F238E27FC236}">
                <a16:creationId xmlns:a16="http://schemas.microsoft.com/office/drawing/2014/main" id="{63F5FE08-C707-4FCB-8F2A-9CFA09EF0BB1}"/>
              </a:ext>
            </a:extLst>
          </p:cNvPr>
          <p:cNvSpPr/>
          <p:nvPr/>
        </p:nvSpPr>
        <p:spPr>
          <a:xfrm>
            <a:off x="472179" y="1569142"/>
            <a:ext cx="197496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es-CR" b="1" dirty="0">
                <a:solidFill>
                  <a:srgbClr val="0075BF"/>
                </a:solidFill>
                <a:latin typeface="Century Gothic" panose="020B0502020202020204" pitchFamily="34" charset="0"/>
              </a:rPr>
              <a:t>Priorización de los aprendizajes esperados y fortalecimiento del apoyo educativo a distancia</a:t>
            </a:r>
          </a:p>
        </p:txBody>
      </p:sp>
      <p:pic>
        <p:nvPicPr>
          <p:cNvPr id="26" name="Gráfico 43">
            <a:extLst>
              <a:ext uri="{FF2B5EF4-FFF2-40B4-BE49-F238E27FC236}">
                <a16:creationId xmlns:a16="http://schemas.microsoft.com/office/drawing/2014/main" id="{6239FBB8-9E73-BF4E-8A54-5227BD0785D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68409" t="26882" r="-1206" b="37811"/>
          <a:stretch/>
        </p:blipFill>
        <p:spPr>
          <a:xfrm>
            <a:off x="7138472" y="2482195"/>
            <a:ext cx="1647070" cy="1538541"/>
          </a:xfrm>
          <a:prstGeom prst="rect">
            <a:avLst/>
          </a:prstGeom>
        </p:spPr>
      </p:pic>
      <p:pic>
        <p:nvPicPr>
          <p:cNvPr id="37" name="Gráfico 36">
            <a:extLst>
              <a:ext uri="{FF2B5EF4-FFF2-40B4-BE49-F238E27FC236}">
                <a16:creationId xmlns:a16="http://schemas.microsoft.com/office/drawing/2014/main" id="{0933E2B9-B5A2-4B7A-BAC6-0DE1C323D3D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713427" y="2954136"/>
            <a:ext cx="646331" cy="646331"/>
          </a:xfrm>
          <a:prstGeom prst="rect">
            <a:avLst/>
          </a:prstGeom>
        </p:spPr>
      </p:pic>
      <p:pic>
        <p:nvPicPr>
          <p:cNvPr id="27" name="Gráfico 43">
            <a:extLst>
              <a:ext uri="{FF2B5EF4-FFF2-40B4-BE49-F238E27FC236}">
                <a16:creationId xmlns:a16="http://schemas.microsoft.com/office/drawing/2014/main" id="{BAE8897E-80F3-9540-A9E4-CFC6DB69764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53232" t="63914" r="7641" b="-2829"/>
          <a:stretch/>
        </p:blipFill>
        <p:spPr>
          <a:xfrm>
            <a:off x="6730944" y="4761718"/>
            <a:ext cx="1964966" cy="1695739"/>
          </a:xfrm>
          <a:prstGeom prst="rect">
            <a:avLst/>
          </a:prstGeom>
        </p:spPr>
      </p:pic>
      <p:pic>
        <p:nvPicPr>
          <p:cNvPr id="39" name="Gráfico 38">
            <a:extLst>
              <a:ext uri="{FF2B5EF4-FFF2-40B4-BE49-F238E27FC236}">
                <a16:creationId xmlns:a16="http://schemas.microsoft.com/office/drawing/2014/main" id="{5DBBDD01-760F-4897-B071-08BFA099ABD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369782" y="5183228"/>
            <a:ext cx="830414" cy="761213"/>
          </a:xfrm>
          <a:prstGeom prst="rect">
            <a:avLst/>
          </a:prstGeom>
        </p:spPr>
      </p:pic>
      <p:pic>
        <p:nvPicPr>
          <p:cNvPr id="29" name="Gráfico 43">
            <a:extLst>
              <a:ext uri="{FF2B5EF4-FFF2-40B4-BE49-F238E27FC236}">
                <a16:creationId xmlns:a16="http://schemas.microsoft.com/office/drawing/2014/main" id="{64B24278-DC80-704B-91DA-E5378253F35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7204" t="65366" r="51742" b="-2371"/>
          <a:stretch/>
        </p:blipFill>
        <p:spPr>
          <a:xfrm>
            <a:off x="2920759" y="4671230"/>
            <a:ext cx="2061712" cy="1612557"/>
          </a:xfrm>
          <a:prstGeom prst="rect">
            <a:avLst/>
          </a:prstGeom>
        </p:spPr>
      </p:pic>
      <p:pic>
        <p:nvPicPr>
          <p:cNvPr id="41" name="Gráfico 40">
            <a:extLst>
              <a:ext uri="{FF2B5EF4-FFF2-40B4-BE49-F238E27FC236}">
                <a16:creationId xmlns:a16="http://schemas.microsoft.com/office/drawing/2014/main" id="{6934363B-2565-4FEE-9907-3EA8C2A54B8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787299" y="5002904"/>
            <a:ext cx="830414" cy="780589"/>
          </a:xfrm>
          <a:prstGeom prst="rect">
            <a:avLst/>
          </a:prstGeom>
        </p:spPr>
      </p:pic>
      <p:pic>
        <p:nvPicPr>
          <p:cNvPr id="30" name="Gráfico 43">
            <a:extLst>
              <a:ext uri="{FF2B5EF4-FFF2-40B4-BE49-F238E27FC236}">
                <a16:creationId xmlns:a16="http://schemas.microsoft.com/office/drawing/2014/main" id="{B7A63CE8-61A5-5741-9BAD-5E9F4A55723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-516" t="25013" r="63730" b="37621"/>
          <a:stretch/>
        </p:blipFill>
        <p:spPr>
          <a:xfrm>
            <a:off x="2661579" y="2196257"/>
            <a:ext cx="1847366" cy="1628267"/>
          </a:xfrm>
          <a:prstGeom prst="rect">
            <a:avLst/>
          </a:prstGeom>
        </p:spPr>
      </p:pic>
      <p:pic>
        <p:nvPicPr>
          <p:cNvPr id="43" name="Gráfico 42">
            <a:extLst>
              <a:ext uri="{FF2B5EF4-FFF2-40B4-BE49-F238E27FC236}">
                <a16:creationId xmlns:a16="http://schemas.microsoft.com/office/drawing/2014/main" id="{19494117-F1EA-45FB-84A5-2E69E04C405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358345" y="2639009"/>
            <a:ext cx="664331" cy="780589"/>
          </a:xfrm>
          <a:prstGeom prst="rect">
            <a:avLst/>
          </a:prstGeom>
        </p:spPr>
      </p:pic>
      <p:pic>
        <p:nvPicPr>
          <p:cNvPr id="48" name="Imagen 10">
            <a:extLst>
              <a:ext uri="{FF2B5EF4-FFF2-40B4-BE49-F238E27FC236}">
                <a16:creationId xmlns:a16="http://schemas.microsoft.com/office/drawing/2014/main" id="{4DEE571C-0046-DD4D-99B4-03DBD8F4903C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036592" y="5441187"/>
            <a:ext cx="4309880" cy="145873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D9619AF-B921-F249-B1E0-6277A41ACCF2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914510" y="3785098"/>
            <a:ext cx="1730800" cy="999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593099"/>
      </p:ext>
    </p:extLst>
  </p:cSld>
  <p:clrMapOvr>
    <a:masterClrMapping/>
  </p:clrMapOvr>
  <p:transition spd="slow" advClick="0">
    <p:cove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áfico 4">
            <a:extLst>
              <a:ext uri="{FF2B5EF4-FFF2-40B4-BE49-F238E27FC236}">
                <a16:creationId xmlns:a16="http://schemas.microsoft.com/office/drawing/2014/main" id="{32742177-DFEF-4499-B2BA-C31258CC10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8205" y="315062"/>
            <a:ext cx="650016" cy="414813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8569" y="5035947"/>
            <a:ext cx="4657501" cy="2261250"/>
          </a:xfrm>
          <a:prstGeom prst="rect">
            <a:avLst/>
          </a:prstGeom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CR" sz="3600" dirty="0">
                <a:solidFill>
                  <a:srgbClr val="4DB5E6"/>
                </a:solidFill>
                <a:latin typeface="Arial Rounded MT Bold" panose="020F0704030504030204" pitchFamily="34" charset="0"/>
              </a:rPr>
              <a:t>Regreso a clases con modelo de educación combinado: presencial y a distancia.</a:t>
            </a:r>
            <a:br>
              <a:rPr lang="es-CR" sz="3600" dirty="0">
                <a:solidFill>
                  <a:srgbClr val="4DB5E6"/>
                </a:solidFill>
                <a:latin typeface="Arial Rounded MT Bold" panose="020F0704030504030204" pitchFamily="34" charset="0"/>
              </a:rPr>
            </a:br>
            <a:r>
              <a:rPr lang="es-CR" sz="2700" dirty="0">
                <a:solidFill>
                  <a:srgbClr val="4DB5E6"/>
                </a:solidFill>
                <a:latin typeface="Arial Rounded MT Bold" panose="020F0704030504030204" pitchFamily="34" charset="0"/>
              </a:rPr>
              <a:t>(Centros educativos públicos y privados)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idx="1"/>
          </p:nvPr>
        </p:nvSpPr>
        <p:spPr>
          <a:xfrm>
            <a:off x="838200" y="2033443"/>
            <a:ext cx="7786255" cy="4351338"/>
          </a:xfrm>
        </p:spPr>
        <p:txBody>
          <a:bodyPr/>
          <a:lstStyle/>
          <a:p>
            <a:pPr>
              <a:buClr>
                <a:srgbClr val="4DB5E6"/>
              </a:buClr>
              <a:buSzPct val="150000"/>
            </a:pPr>
            <a:r>
              <a:rPr lang="es-CR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Fecha: </a:t>
            </a:r>
            <a:r>
              <a:rPr lang="es-CR" sz="3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8 de febrero de 2021</a:t>
            </a:r>
          </a:p>
          <a:p>
            <a:pPr>
              <a:buClr>
                <a:srgbClr val="4DB5E6"/>
              </a:buClr>
              <a:buSzPct val="150000"/>
            </a:pPr>
            <a:r>
              <a:rPr lang="es-C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Retorno seguro, paulatino y monitoreado</a:t>
            </a:r>
          </a:p>
          <a:p>
            <a:pPr lvl="1">
              <a:buClr>
                <a:srgbClr val="4DB5E6"/>
              </a:buClr>
              <a:buSzPct val="150000"/>
            </a:pPr>
            <a:r>
              <a:rPr lang="es-C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Disposiciones generales sanitarias  </a:t>
            </a:r>
          </a:p>
          <a:p>
            <a:pPr lvl="1">
              <a:buClr>
                <a:srgbClr val="4DB5E6"/>
              </a:buClr>
              <a:buSzPct val="150000"/>
            </a:pPr>
            <a:r>
              <a:rPr lang="es-C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Disposiciones generales pedagógicas</a:t>
            </a:r>
          </a:p>
          <a:p>
            <a:pPr lvl="1">
              <a:buClr>
                <a:srgbClr val="4DB5E6"/>
              </a:buClr>
              <a:buSzPct val="150000"/>
            </a:pPr>
            <a:r>
              <a:rPr lang="es-C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Ingresarán los niveles superiores en las dos primeras semanas y paulatinamente se incorporará el resto de niveles.</a:t>
            </a:r>
          </a:p>
          <a:p>
            <a:pPr lvl="1">
              <a:buClr>
                <a:srgbClr val="4DB5E6"/>
              </a:buClr>
              <a:buSzPct val="150000"/>
            </a:pPr>
            <a:r>
              <a:rPr lang="es-C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 estrategia se aplicará para el I Semestre de 2021.</a:t>
            </a:r>
          </a:p>
          <a:p>
            <a:pPr marL="0" indent="0">
              <a:buNone/>
            </a:pPr>
            <a:endParaRPr lang="es-CR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endParaRPr lang="es-C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636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áfico 4">
            <a:extLst>
              <a:ext uri="{FF2B5EF4-FFF2-40B4-BE49-F238E27FC236}">
                <a16:creationId xmlns:a16="http://schemas.microsoft.com/office/drawing/2014/main" id="{32742177-DFEF-4499-B2BA-C31258CC10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9467" y="231631"/>
            <a:ext cx="650016" cy="414813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95404" y="5456271"/>
            <a:ext cx="3996499" cy="1940329"/>
          </a:xfrm>
          <a:prstGeom prst="rect">
            <a:avLst/>
          </a:prstGeo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R" sz="4000" dirty="0">
                <a:solidFill>
                  <a:srgbClr val="4DB5E6"/>
                </a:solidFill>
                <a:latin typeface="Arial Rounded MT Bold" panose="020F0704030504030204" pitchFamily="34" charset="0"/>
              </a:rPr>
              <a:t>Principales disposiciones sanitarias</a:t>
            </a:r>
            <a:endParaRPr lang="es-CR" sz="6000" dirty="0">
              <a:solidFill>
                <a:srgbClr val="4DB5E6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325" y="3574385"/>
            <a:ext cx="4274127" cy="2404196"/>
          </a:xfrm>
          <a:prstGeom prst="rect">
            <a:avLst/>
          </a:prstGeom>
        </p:spPr>
      </p:pic>
      <p:sp>
        <p:nvSpPr>
          <p:cNvPr id="15" name="Rectángulo 14"/>
          <p:cNvSpPr/>
          <p:nvPr/>
        </p:nvSpPr>
        <p:spPr>
          <a:xfrm>
            <a:off x="3203942" y="5978581"/>
            <a:ext cx="49915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Protocolos completos: </a:t>
            </a:r>
            <a:r>
              <a:rPr lang="es-CR" dirty="0">
                <a:solidFill>
                  <a:schemeClr val="tx1">
                    <a:lumMod val="65000"/>
                    <a:lumOff val="35000"/>
                  </a:schemeClr>
                </a:solidFill>
                <a:hlinkClick r:id="rId6"/>
              </a:rPr>
              <a:t>www.mep.go.cr/coronavirus</a:t>
            </a:r>
            <a:endParaRPr lang="es-CR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s-C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4332" y="3738135"/>
            <a:ext cx="3877735" cy="218122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42" y="3868358"/>
            <a:ext cx="3751507" cy="2110223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4626" y="1371886"/>
            <a:ext cx="4567374" cy="2569148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053" y="1371886"/>
            <a:ext cx="4438173" cy="2496472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924" y="1371886"/>
            <a:ext cx="3731625" cy="2099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204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7094" y="5326726"/>
            <a:ext cx="3996499" cy="1940329"/>
          </a:xfrm>
          <a:prstGeom prst="rect">
            <a:avLst/>
          </a:prstGeom>
        </p:spPr>
      </p:pic>
      <p:pic>
        <p:nvPicPr>
          <p:cNvPr id="9" name="Gráfico 4">
            <a:extLst>
              <a:ext uri="{FF2B5EF4-FFF2-40B4-BE49-F238E27FC236}">
                <a16:creationId xmlns:a16="http://schemas.microsoft.com/office/drawing/2014/main" id="{32742177-DFEF-4499-B2BA-C31258CC10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99467" y="231631"/>
            <a:ext cx="650016" cy="414813"/>
          </a:xfrm>
          <a:prstGeom prst="rect">
            <a:avLst/>
          </a:prstGeo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R" sz="4000" dirty="0">
                <a:solidFill>
                  <a:srgbClr val="4DB5E6"/>
                </a:solidFill>
                <a:latin typeface="Arial Rounded MT Bold" panose="020F0704030504030204" pitchFamily="34" charset="0"/>
              </a:rPr>
              <a:t>Educación combinada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>
          <a:xfrm>
            <a:off x="6452755" y="1570671"/>
            <a:ext cx="4018355" cy="47262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C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Dos características: </a:t>
            </a:r>
          </a:p>
          <a:p>
            <a:r>
              <a:rPr lang="es-C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 desarrolla en dos ambientes: presencial y a distancia </a:t>
            </a:r>
          </a:p>
          <a:p>
            <a:r>
              <a:rPr lang="es-C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 persona docente desarrolla cuatro momentos</a:t>
            </a:r>
          </a:p>
          <a:p>
            <a:pPr marL="0" indent="0">
              <a:buNone/>
            </a:pPr>
            <a:endParaRPr lang="es-CR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es-CR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 la educación combinada, se refuerza la construcción de tareas, el desarrollo de ejercicios y el apoyo de la persona docente.</a:t>
            </a:r>
          </a:p>
          <a:p>
            <a:endParaRPr lang="es-C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7" name="Gráfico 17">
            <a:extLst>
              <a:ext uri="{FF2B5EF4-FFF2-40B4-BE49-F238E27FC236}">
                <a16:creationId xmlns:a16="http://schemas.microsoft.com/office/drawing/2014/main" id="{BF2688AE-12CD-43AB-B99D-39F04F6B2B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366242" y="3933781"/>
            <a:ext cx="1383145" cy="1383145"/>
          </a:xfrm>
          <a:prstGeom prst="rect">
            <a:avLst/>
          </a:prstGeom>
        </p:spPr>
      </p:pic>
      <p:pic>
        <p:nvPicPr>
          <p:cNvPr id="10" name="Gráfico 58">
            <a:extLst>
              <a:ext uri="{FF2B5EF4-FFF2-40B4-BE49-F238E27FC236}">
                <a16:creationId xmlns:a16="http://schemas.microsoft.com/office/drawing/2014/main" id="{1DCA2745-1A9B-44EC-B7E4-2D212418E70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366242" y="1824182"/>
            <a:ext cx="1279235" cy="1279235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375524" y="2747512"/>
            <a:ext cx="1571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dirty="0"/>
              <a:t>Persona docente como </a:t>
            </a:r>
            <a:r>
              <a:rPr lang="es-CR" b="1" dirty="0"/>
              <a:t>mediadora</a:t>
            </a:r>
          </a:p>
        </p:txBody>
      </p:sp>
      <p:sp>
        <p:nvSpPr>
          <p:cNvPr id="11" name="Abrir llave 10"/>
          <p:cNvSpPr/>
          <p:nvPr/>
        </p:nvSpPr>
        <p:spPr>
          <a:xfrm>
            <a:off x="4203700" y="1592117"/>
            <a:ext cx="83127" cy="1511300"/>
          </a:xfrm>
          <a:prstGeom prst="leftBrace">
            <a:avLst/>
          </a:prstGeom>
          <a:ln w="28575">
            <a:solidFill>
              <a:srgbClr val="4DB5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12" name="Abrir llave 11"/>
          <p:cNvSpPr/>
          <p:nvPr/>
        </p:nvSpPr>
        <p:spPr>
          <a:xfrm>
            <a:off x="4177145" y="3805626"/>
            <a:ext cx="83127" cy="1511300"/>
          </a:xfrm>
          <a:prstGeom prst="leftBrace">
            <a:avLst/>
          </a:prstGeom>
          <a:ln w="28575">
            <a:solidFill>
              <a:srgbClr val="4DB5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13" name="CuadroTexto 12"/>
          <p:cNvSpPr txBox="1"/>
          <p:nvPr/>
        </p:nvSpPr>
        <p:spPr>
          <a:xfrm>
            <a:off x="4426526" y="1824182"/>
            <a:ext cx="16313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Conexión</a:t>
            </a:r>
          </a:p>
          <a:p>
            <a:endParaRPr lang="es-CR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s-C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Colaboración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4426526" y="4022742"/>
            <a:ext cx="15764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Clarificación</a:t>
            </a:r>
          </a:p>
          <a:p>
            <a:endParaRPr lang="es-CR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s-C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Construcción/aplicación</a:t>
            </a:r>
          </a:p>
        </p:txBody>
      </p:sp>
    </p:spTree>
    <p:extLst>
      <p:ext uri="{BB962C8B-B14F-4D97-AF65-F5344CB8AC3E}">
        <p14:creationId xmlns:p14="http://schemas.microsoft.com/office/powerpoint/2010/main" val="1834207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0301" y="5343638"/>
            <a:ext cx="3996499" cy="1940329"/>
          </a:xfrm>
          <a:prstGeom prst="rect">
            <a:avLst/>
          </a:prstGeom>
        </p:spPr>
      </p:pic>
      <p:pic>
        <p:nvPicPr>
          <p:cNvPr id="9" name="Gráfico 4">
            <a:extLst>
              <a:ext uri="{FF2B5EF4-FFF2-40B4-BE49-F238E27FC236}">
                <a16:creationId xmlns:a16="http://schemas.microsoft.com/office/drawing/2014/main" id="{32742177-DFEF-4499-B2BA-C31258CC10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99467" y="231631"/>
            <a:ext cx="650016" cy="414813"/>
          </a:xfrm>
          <a:prstGeom prst="rect">
            <a:avLst/>
          </a:prstGeo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R" sz="4000" dirty="0">
                <a:solidFill>
                  <a:srgbClr val="4DB5E6"/>
                </a:solidFill>
                <a:latin typeface="Arial Rounded MT Bold" panose="020F0704030504030204" pitchFamily="34" charset="0"/>
              </a:rPr>
              <a:t>Orientaciones pedagógicas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154" y="1565329"/>
            <a:ext cx="5706585" cy="3209954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58" y="1257336"/>
            <a:ext cx="6973729" cy="3616000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95" r="25524"/>
          <a:stretch/>
        </p:blipFill>
        <p:spPr>
          <a:xfrm>
            <a:off x="8936654" y="1540486"/>
            <a:ext cx="2926022" cy="3234797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60" r="31100"/>
          <a:stretch/>
        </p:blipFill>
        <p:spPr>
          <a:xfrm>
            <a:off x="5052568" y="1319857"/>
            <a:ext cx="2226233" cy="3553479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234" y="4021631"/>
            <a:ext cx="5078504" cy="2856658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94" t="4091" r="71278" b="32424"/>
          <a:stretch/>
        </p:blipFill>
        <p:spPr>
          <a:xfrm>
            <a:off x="840860" y="1417906"/>
            <a:ext cx="1666671" cy="3357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715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áfico 4">
            <a:extLst>
              <a:ext uri="{FF2B5EF4-FFF2-40B4-BE49-F238E27FC236}">
                <a16:creationId xmlns:a16="http://schemas.microsoft.com/office/drawing/2014/main" id="{32742177-DFEF-4499-B2BA-C31258CC10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8205" y="315062"/>
            <a:ext cx="650016" cy="414813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4499" y="4604370"/>
            <a:ext cx="4657501" cy="2261250"/>
          </a:xfrm>
          <a:prstGeom prst="rect">
            <a:avLst/>
          </a:prstGeom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077191" y="42041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CR" sz="3600" dirty="0">
                <a:solidFill>
                  <a:srgbClr val="4DB5E6"/>
                </a:solidFill>
                <a:latin typeface="Arial Rounded MT Bold" panose="020F0704030504030204" pitchFamily="34" charset="0"/>
              </a:rPr>
              <a:t>Línea de tiempo de </a:t>
            </a:r>
            <a:br>
              <a:rPr lang="es-CR" sz="3600" dirty="0">
                <a:solidFill>
                  <a:srgbClr val="4DB5E6"/>
                </a:solidFill>
                <a:latin typeface="Arial Rounded MT Bold" panose="020F0704030504030204" pitchFamily="34" charset="0"/>
              </a:rPr>
            </a:br>
            <a:r>
              <a:rPr lang="es-CR" sz="3600" dirty="0">
                <a:solidFill>
                  <a:srgbClr val="4DB5E6"/>
                </a:solidFill>
                <a:latin typeface="Arial Rounded MT Bold" panose="020F0704030504030204" pitchFamily="34" charset="0"/>
              </a:rPr>
              <a:t>educación a distancia 2020</a:t>
            </a: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3500563866"/>
              </p:ext>
            </p:extLst>
          </p:nvPr>
        </p:nvGraphicFramePr>
        <p:xfrm>
          <a:off x="193183" y="1083195"/>
          <a:ext cx="11555794" cy="5767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958130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2"/>
          <a:srcRect t="76710" b="7174"/>
          <a:stretch/>
        </p:blipFill>
        <p:spPr>
          <a:xfrm>
            <a:off x="0" y="5689948"/>
            <a:ext cx="12192000" cy="1168052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R" dirty="0">
                <a:solidFill>
                  <a:srgbClr val="4DB5E6"/>
                </a:solidFill>
                <a:latin typeface="Arial Rounded MT Bold" panose="020F0704030504030204" pitchFamily="34" charset="0"/>
              </a:rPr>
              <a:t>¿Cuándo se sabrá el horario de cada estudiante?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Los directores de Centros educativos, en coordinación con sus Direcciones Regionales y las Supervisiones, </a:t>
            </a:r>
            <a:r>
              <a:rPr lang="es-C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definirán los días y horario </a:t>
            </a:r>
            <a:r>
              <a:rPr lang="es-C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 que asistirá cada estudiante.</a:t>
            </a:r>
          </a:p>
          <a:p>
            <a:r>
              <a:rPr lang="es-C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 </a:t>
            </a:r>
            <a:r>
              <a:rPr lang="es-C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primera semana de febrero </a:t>
            </a:r>
            <a:r>
              <a:rPr lang="es-C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los directores darán a conocer los horarios de cada centro educativo.</a:t>
            </a:r>
          </a:p>
          <a:p>
            <a:r>
              <a:rPr lang="es-C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ingreso paulatino durante las primeras tres semanas para familiarizarse con protocolos.</a:t>
            </a:r>
          </a:p>
        </p:txBody>
      </p:sp>
    </p:spTree>
    <p:extLst>
      <p:ext uri="{BB962C8B-B14F-4D97-AF65-F5344CB8AC3E}">
        <p14:creationId xmlns:p14="http://schemas.microsoft.com/office/powerpoint/2010/main" val="3966537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58982" y="169826"/>
            <a:ext cx="10515600" cy="1325563"/>
          </a:xfrm>
        </p:spPr>
        <p:txBody>
          <a:bodyPr/>
          <a:lstStyle/>
          <a:p>
            <a:pPr algn="ctr"/>
            <a:r>
              <a:rPr lang="es-CR" dirty="0">
                <a:solidFill>
                  <a:srgbClr val="4DB5E6"/>
                </a:solidFill>
                <a:latin typeface="Arial Rounded MT Bold" panose="020F0704030504030204" pitchFamily="34" charset="0"/>
              </a:rPr>
              <a:t>Campaña de información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58982" y="1495389"/>
            <a:ext cx="5181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CR" sz="1600" b="1" dirty="0"/>
              <a:t>Población meta: La comunidad educativa y la sociedad en general</a:t>
            </a:r>
            <a:endParaRPr lang="es-CR" sz="1600" dirty="0"/>
          </a:p>
          <a:p>
            <a:pPr marL="0" indent="0">
              <a:buNone/>
            </a:pPr>
            <a:r>
              <a:rPr lang="es-CR" sz="1600" b="1" dirty="0"/>
              <a:t> Materiales </a:t>
            </a:r>
            <a:endParaRPr lang="es-CR" sz="1600" dirty="0"/>
          </a:p>
          <a:p>
            <a:pPr marL="514350" indent="-514350">
              <a:buFont typeface="+mj-lt"/>
              <a:buAutoNum type="arabicPeriod"/>
            </a:pPr>
            <a:r>
              <a:rPr lang="es-CR" sz="1600" dirty="0"/>
              <a:t>2 spot para radio de 30 segundos. </a:t>
            </a:r>
          </a:p>
          <a:p>
            <a:pPr marL="514350" indent="-514350">
              <a:buFont typeface="+mj-lt"/>
              <a:buAutoNum type="arabicPeriod"/>
            </a:pPr>
            <a:r>
              <a:rPr lang="es-CR" sz="1600" dirty="0"/>
              <a:t>1 spot para tv y redes sociales de 30 segundos. </a:t>
            </a:r>
            <a:r>
              <a:rPr lang="es-CR" sz="1600" b="1" dirty="0"/>
              <a:t>Públicos meta:</a:t>
            </a:r>
            <a:r>
              <a:rPr lang="es-CR" sz="1600" dirty="0"/>
              <a:t> Comunidad educativa.</a:t>
            </a:r>
          </a:p>
          <a:p>
            <a:pPr marL="514350" indent="-514350">
              <a:buFont typeface="+mj-lt"/>
              <a:buAutoNum type="arabicPeriod"/>
            </a:pPr>
            <a:r>
              <a:rPr lang="es-CR" sz="1600" dirty="0"/>
              <a:t> 10 </a:t>
            </a:r>
            <a:r>
              <a:rPr lang="es-CR" sz="1600" dirty="0" err="1"/>
              <a:t>gifs</a:t>
            </a:r>
            <a:r>
              <a:rPr lang="es-CR" sz="1600" dirty="0"/>
              <a:t> animados para redes sociales. </a:t>
            </a:r>
          </a:p>
          <a:p>
            <a:pPr marL="514350" indent="-514350">
              <a:buFont typeface="+mj-lt"/>
              <a:buAutoNum type="arabicPeriod"/>
            </a:pPr>
            <a:r>
              <a:rPr lang="es-CR" sz="1600" dirty="0"/>
              <a:t>Audiovisual informativo.</a:t>
            </a:r>
          </a:p>
          <a:p>
            <a:pPr marL="514350" indent="-514350">
              <a:buFont typeface="+mj-lt"/>
              <a:buAutoNum type="arabicPeriod"/>
            </a:pPr>
            <a:r>
              <a:rPr lang="es-CR" sz="1600" dirty="0"/>
              <a:t>Afiches</a:t>
            </a:r>
          </a:p>
          <a:p>
            <a:pPr marL="514350" indent="-514350">
              <a:buFont typeface="+mj-lt"/>
              <a:buAutoNum type="arabicPeriod"/>
            </a:pPr>
            <a:r>
              <a:rPr lang="es-CR" sz="1600" dirty="0"/>
              <a:t>Pictograma e infografía</a:t>
            </a:r>
          </a:p>
          <a:p>
            <a:pPr marL="514350" indent="-514350">
              <a:buFont typeface="+mj-lt"/>
              <a:buAutoNum type="arabicPeriod"/>
            </a:pPr>
            <a:r>
              <a:rPr lang="es-CR" sz="1600" dirty="0"/>
              <a:t>Manual ilustrado con información de los protocolos relacionados con la dinámica de centro educativo.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/>
          <a:srcRect l="23116" t="21063" r="22669" b="18315"/>
          <a:stretch/>
        </p:blipFill>
        <p:spPr>
          <a:xfrm>
            <a:off x="6142138" y="2227499"/>
            <a:ext cx="3710972" cy="233410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2089" y="5183586"/>
            <a:ext cx="4657501" cy="2261250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858982" y="5468887"/>
            <a:ext cx="799060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1400" b="1" dirty="0"/>
              <a:t>Objetivo:</a:t>
            </a:r>
            <a:endParaRPr lang="es-CR" sz="1400" dirty="0"/>
          </a:p>
          <a:p>
            <a:pPr lvl="0"/>
            <a:r>
              <a:rPr lang="es-CR" sz="1400" dirty="0"/>
              <a:t>Sensibilizar a la comunidad educativa de la importancia de aplicar los diversos protocolos establecidos por el MEP en conjunto con el Ministerio de Salud para fortalecer un retorno y permanencia segura de estudiantes, personal docente y administrativo a las aulas.</a:t>
            </a:r>
          </a:p>
          <a:p>
            <a:endParaRPr lang="es-CR" sz="1400" dirty="0"/>
          </a:p>
        </p:txBody>
      </p:sp>
      <p:sp>
        <p:nvSpPr>
          <p:cNvPr id="13" name="Explosión 2 12"/>
          <p:cNvSpPr/>
          <p:nvPr/>
        </p:nvSpPr>
        <p:spPr>
          <a:xfrm>
            <a:off x="9576954" y="-540617"/>
            <a:ext cx="3446318" cy="3066956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R" b="1" dirty="0"/>
              <a:t>Los materiales informativos serán inclusivos</a:t>
            </a:r>
            <a:endParaRPr lang="es-CR" dirty="0"/>
          </a:p>
        </p:txBody>
      </p:sp>
      <p:pic>
        <p:nvPicPr>
          <p:cNvPr id="15" name="Gráfico 4">
            <a:extLst>
              <a:ext uri="{FF2B5EF4-FFF2-40B4-BE49-F238E27FC236}">
                <a16:creationId xmlns:a16="http://schemas.microsoft.com/office/drawing/2014/main" id="{32742177-DFEF-4499-B2BA-C31258CC10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9467" y="231631"/>
            <a:ext cx="650016" cy="414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23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>
            <a:extLst>
              <a:ext uri="{FF2B5EF4-FFF2-40B4-BE49-F238E27FC236}">
                <a16:creationId xmlns:a16="http://schemas.microsoft.com/office/drawing/2014/main" id="{7991EB95-7DDB-40DC-A73F-2380460A92B6}"/>
              </a:ext>
            </a:extLst>
          </p:cNvPr>
          <p:cNvSpPr txBox="1"/>
          <p:nvPr/>
        </p:nvSpPr>
        <p:spPr>
          <a:xfrm>
            <a:off x="2989330" y="2971801"/>
            <a:ext cx="66194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sz="6000" b="1" dirty="0">
                <a:solidFill>
                  <a:srgbClr val="4DB5E6"/>
                </a:solidFill>
                <a:latin typeface="Arial Rounded MT Bold" panose="020F0704030504030204" pitchFamily="34" charset="0"/>
              </a:rPr>
              <a:t>¡Gracias!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085001" cy="24075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4499" y="4604370"/>
            <a:ext cx="4657501" cy="2261250"/>
          </a:xfrm>
          <a:prstGeom prst="rect">
            <a:avLst/>
          </a:prstGeom>
        </p:spPr>
      </p:pic>
      <p:pic>
        <p:nvPicPr>
          <p:cNvPr id="11" name="Gráfico 4">
            <a:extLst>
              <a:ext uri="{FF2B5EF4-FFF2-40B4-BE49-F238E27FC236}">
                <a16:creationId xmlns:a16="http://schemas.microsoft.com/office/drawing/2014/main" id="{32742177-DFEF-4499-B2BA-C31258CC10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37185" y="254102"/>
            <a:ext cx="650016" cy="414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125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áfico 4">
            <a:extLst>
              <a:ext uri="{FF2B5EF4-FFF2-40B4-BE49-F238E27FC236}">
                <a16:creationId xmlns:a16="http://schemas.microsoft.com/office/drawing/2014/main" id="{32742177-DFEF-4499-B2BA-C31258CC10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8205" y="315062"/>
            <a:ext cx="650016" cy="414813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4499" y="4604370"/>
            <a:ext cx="4657501" cy="2261250"/>
          </a:xfrm>
          <a:prstGeom prst="rect">
            <a:avLst/>
          </a:prstGeom>
        </p:spPr>
      </p:pic>
      <p:sp>
        <p:nvSpPr>
          <p:cNvPr id="12" name="Rectángulo 11"/>
          <p:cNvSpPr/>
          <p:nvPr/>
        </p:nvSpPr>
        <p:spPr>
          <a:xfrm>
            <a:off x="2673612" y="5881204"/>
            <a:ext cx="5513695" cy="8718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dirty="0"/>
              <a:t>Datos en tiempo real</a:t>
            </a: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00000000-0008-0000-0000-00000A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9152064"/>
              </p:ext>
            </p:extLst>
          </p:nvPr>
        </p:nvGraphicFramePr>
        <p:xfrm>
          <a:off x="998221" y="1382120"/>
          <a:ext cx="9798686" cy="47099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00000000-0008-0000-0000-000008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4933146"/>
              </p:ext>
            </p:extLst>
          </p:nvPr>
        </p:nvGraphicFramePr>
        <p:xfrm>
          <a:off x="7670390" y="2385806"/>
          <a:ext cx="2457283" cy="21758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312334" y="56557"/>
            <a:ext cx="10515600" cy="1325563"/>
          </a:xfrm>
        </p:spPr>
        <p:txBody>
          <a:bodyPr/>
          <a:lstStyle/>
          <a:p>
            <a:pPr algn="ctr"/>
            <a:r>
              <a:rPr lang="es-CR" dirty="0">
                <a:solidFill>
                  <a:srgbClr val="4DB5E6"/>
                </a:solidFill>
                <a:latin typeface="Arial Rounded MT Bold" panose="020F0704030504030204" pitchFamily="34" charset="0"/>
              </a:rPr>
              <a:t>Exclusión 2020</a:t>
            </a:r>
          </a:p>
        </p:txBody>
      </p:sp>
    </p:spTree>
    <p:extLst>
      <p:ext uri="{BB962C8B-B14F-4D97-AF65-F5344CB8AC3E}">
        <p14:creationId xmlns:p14="http://schemas.microsoft.com/office/powerpoint/2010/main" val="157724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áfico 4">
            <a:extLst>
              <a:ext uri="{FF2B5EF4-FFF2-40B4-BE49-F238E27FC236}">
                <a16:creationId xmlns:a16="http://schemas.microsoft.com/office/drawing/2014/main" id="{32742177-DFEF-4499-B2BA-C31258CC10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8205" y="315062"/>
            <a:ext cx="650016" cy="414813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4499" y="4604370"/>
            <a:ext cx="4657501" cy="2261250"/>
          </a:xfrm>
          <a:prstGeom prst="rect">
            <a:avLst/>
          </a:prstGeom>
        </p:spPr>
      </p:pic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E8F8B320-4641-4B3C-8551-8122B462DE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09137459"/>
              </p:ext>
            </p:extLst>
          </p:nvPr>
        </p:nvGraphicFramePr>
        <p:xfrm>
          <a:off x="1339881" y="1431429"/>
          <a:ext cx="10266766" cy="52796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9" name="Imagen 8">
            <a:extLst>
              <a:ext uri="{FF2B5EF4-FFF2-40B4-BE49-F238E27FC236}">
                <a16:creationId xmlns:a16="http://schemas.microsoft.com/office/drawing/2014/main" id="{3602A9B7-EC47-414B-B231-37CADCD7DF9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60073" y="1908287"/>
            <a:ext cx="849312" cy="511574"/>
          </a:xfrm>
          <a:prstGeom prst="rect">
            <a:avLst/>
          </a:prstGeom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>
                <a:solidFill>
                  <a:srgbClr val="4DB5E6"/>
                </a:solidFill>
                <a:latin typeface="Arial Rounded MT Bold" panose="020F0704030504030204" pitchFamily="34" charset="0"/>
              </a:rPr>
              <a:t>Alerta temprana</a:t>
            </a:r>
          </a:p>
        </p:txBody>
      </p:sp>
    </p:spTree>
    <p:extLst>
      <p:ext uri="{BB962C8B-B14F-4D97-AF65-F5344CB8AC3E}">
        <p14:creationId xmlns:p14="http://schemas.microsoft.com/office/powerpoint/2010/main" val="4168831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áfico 4">
            <a:extLst>
              <a:ext uri="{FF2B5EF4-FFF2-40B4-BE49-F238E27FC236}">
                <a16:creationId xmlns:a16="http://schemas.microsoft.com/office/drawing/2014/main" id="{32742177-DFEF-4499-B2BA-C31258CC10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8205" y="315062"/>
            <a:ext cx="650016" cy="414813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4499" y="4604370"/>
            <a:ext cx="4657501" cy="2261250"/>
          </a:xfrm>
          <a:prstGeom prst="rect">
            <a:avLst/>
          </a:prstGeom>
        </p:spPr>
      </p:pic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389925130"/>
              </p:ext>
            </p:extLst>
          </p:nvPr>
        </p:nvGraphicFramePr>
        <p:xfrm>
          <a:off x="422031" y="170648"/>
          <a:ext cx="11617569" cy="49744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8" name="CuadroTexto 7"/>
          <p:cNvSpPr txBox="1"/>
          <p:nvPr/>
        </p:nvSpPr>
        <p:spPr>
          <a:xfrm>
            <a:off x="722922" y="4139248"/>
            <a:ext cx="107461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Herramienta Digital HEDIMEP:</a:t>
            </a:r>
            <a:r>
              <a:rPr lang="es-C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Para la recolección de información y elaboración del Informe descriptivo de logro, en el segundo semestre del curso lectivo 2020, el MEP pone a disposición del personal docente y administrativo de los centros educativos del país, la herramienta digital MEP 2020: “HEDIMEP” y un</a:t>
            </a:r>
            <a:r>
              <a:rPr lang="es-ES_tradn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manual para su uso.</a:t>
            </a:r>
          </a:p>
          <a:p>
            <a:r>
              <a:rPr lang="es-ES_tradnl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67 jornadas de trabajo con docentes </a:t>
            </a:r>
            <a:endParaRPr lang="es-CR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838199" y="446217"/>
            <a:ext cx="10515600" cy="1325563"/>
          </a:xfrm>
        </p:spPr>
        <p:txBody>
          <a:bodyPr/>
          <a:lstStyle/>
          <a:p>
            <a:r>
              <a:rPr lang="es-CR" dirty="0">
                <a:solidFill>
                  <a:srgbClr val="4DB5E6"/>
                </a:solidFill>
                <a:latin typeface="Arial Rounded MT Bold" panose="020F0704030504030204" pitchFamily="34" charset="0"/>
              </a:rPr>
              <a:t>Evaluación</a:t>
            </a:r>
          </a:p>
        </p:txBody>
      </p:sp>
    </p:spTree>
    <p:extLst>
      <p:ext uri="{BB962C8B-B14F-4D97-AF65-F5344CB8AC3E}">
        <p14:creationId xmlns:p14="http://schemas.microsoft.com/office/powerpoint/2010/main" val="924499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áfico 4">
            <a:extLst>
              <a:ext uri="{FF2B5EF4-FFF2-40B4-BE49-F238E27FC236}">
                <a16:creationId xmlns:a16="http://schemas.microsoft.com/office/drawing/2014/main" id="{32742177-DFEF-4499-B2BA-C31258CC10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8205" y="315062"/>
            <a:ext cx="650016" cy="414813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7563" y="5123915"/>
            <a:ext cx="4657501" cy="2261250"/>
          </a:xfrm>
          <a:prstGeom prst="rect">
            <a:avLst/>
          </a:prstGeom>
        </p:spPr>
      </p:pic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998221" y="67093"/>
            <a:ext cx="10515600" cy="1325563"/>
          </a:xfrm>
        </p:spPr>
        <p:txBody>
          <a:bodyPr/>
          <a:lstStyle/>
          <a:p>
            <a:pPr algn="ctr"/>
            <a:r>
              <a:rPr lang="es-CR" dirty="0">
                <a:solidFill>
                  <a:srgbClr val="4DB5E6"/>
                </a:solidFill>
                <a:latin typeface="Arial Rounded MT Bold" panose="020F0704030504030204" pitchFamily="34" charset="0"/>
              </a:rPr>
              <a:t>						Titulados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8221" y="977844"/>
            <a:ext cx="8170861" cy="5684662"/>
          </a:xfrm>
          <a:prstGeom prst="rect">
            <a:avLst/>
          </a:prstGeom>
        </p:spPr>
      </p:pic>
      <p:pic>
        <p:nvPicPr>
          <p:cNvPr id="10" name="Gráfico 100">
            <a:extLst>
              <a:ext uri="{FF2B5EF4-FFF2-40B4-BE49-F238E27FC236}">
                <a16:creationId xmlns:a16="http://schemas.microsoft.com/office/drawing/2014/main" id="{3E29F476-8411-4DF9-9D37-1F9C3EA74BA6}"/>
              </a:ext>
            </a:extLst>
          </p:cNvPr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 rot="2338961">
            <a:off x="10101438" y="195345"/>
            <a:ext cx="922418" cy="851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931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áfico 4">
            <a:extLst>
              <a:ext uri="{FF2B5EF4-FFF2-40B4-BE49-F238E27FC236}">
                <a16:creationId xmlns:a16="http://schemas.microsoft.com/office/drawing/2014/main" id="{32742177-DFEF-4499-B2BA-C31258CC10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8205" y="315062"/>
            <a:ext cx="650016" cy="414813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4499" y="4604370"/>
            <a:ext cx="4657501" cy="2261250"/>
          </a:xfrm>
          <a:prstGeom prst="rect">
            <a:avLst/>
          </a:prstGeom>
        </p:spPr>
      </p:pic>
      <p:sp>
        <p:nvSpPr>
          <p:cNvPr id="8" name="Marcador de contenido 2"/>
          <p:cNvSpPr txBox="1">
            <a:spLocks/>
          </p:cNvSpPr>
          <p:nvPr/>
        </p:nvSpPr>
        <p:spPr>
          <a:xfrm>
            <a:off x="622331" y="1859973"/>
            <a:ext cx="6956236" cy="454251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s-CR" sz="2800" b="1" dirty="0"/>
              <a:t>Educación a distancia </a:t>
            </a:r>
            <a:r>
              <a:rPr lang="es-CR" sz="2800" dirty="0"/>
              <a:t>(una de sus herramientas es la virtualidad)</a:t>
            </a:r>
          </a:p>
          <a:p>
            <a:pPr lvl="2"/>
            <a:r>
              <a:rPr lang="es-CR" sz="2400" dirty="0"/>
              <a:t>Orientaciones para la intervención educativa</a:t>
            </a:r>
          </a:p>
          <a:p>
            <a:pPr lvl="2"/>
            <a:r>
              <a:rPr lang="es-CR" sz="2400" dirty="0"/>
              <a:t>Guías de Trabajo Autónomo(virtuales e impresas) </a:t>
            </a:r>
          </a:p>
          <a:p>
            <a:pPr lvl="3"/>
            <a:r>
              <a:rPr lang="es-CR" sz="2000" dirty="0"/>
              <a:t>200 ejemplos en todas las materias</a:t>
            </a:r>
          </a:p>
          <a:p>
            <a:pPr lvl="3"/>
            <a:r>
              <a:rPr lang="es-CR" sz="2000" dirty="0"/>
              <a:t>Casi 2 millones de visitas a la Caja de Herramientas</a:t>
            </a:r>
          </a:p>
          <a:p>
            <a:pPr lvl="1"/>
            <a:r>
              <a:rPr lang="es-CR" sz="2800" dirty="0"/>
              <a:t>Actualización docente </a:t>
            </a:r>
          </a:p>
          <a:p>
            <a:pPr lvl="1"/>
            <a:r>
              <a:rPr lang="es-CR" sz="2800" dirty="0"/>
              <a:t>Plataforma virtual </a:t>
            </a:r>
            <a:r>
              <a:rPr lang="es-CR" sz="2800" dirty="0" err="1"/>
              <a:t>Teams</a:t>
            </a:r>
            <a:r>
              <a:rPr lang="es-CR" sz="2800" dirty="0"/>
              <a:t> y correo electrónico</a:t>
            </a:r>
          </a:p>
        </p:txBody>
      </p:sp>
      <p:pic>
        <p:nvPicPr>
          <p:cNvPr id="9" name="Picture 54" descr="Botón Aprendo en casa">
            <a:extLst>
              <a:ext uri="{FF2B5EF4-FFF2-40B4-BE49-F238E27FC236}">
                <a16:creationId xmlns:a16="http://schemas.microsoft.com/office/drawing/2014/main" id="{DC905504-11FD-F442-B2EA-61A85C7C7E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9837" y="84224"/>
            <a:ext cx="3290513" cy="18061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Llamada ovalada 3"/>
          <p:cNvSpPr/>
          <p:nvPr/>
        </p:nvSpPr>
        <p:spPr>
          <a:xfrm>
            <a:off x="8648700" y="1516157"/>
            <a:ext cx="3543300" cy="3262745"/>
          </a:xfrm>
          <a:prstGeom prst="wedgeEllipseCallout">
            <a:avLst>
              <a:gd name="adj1" fmla="val -59502"/>
              <a:gd name="adj2" fmla="val -43028"/>
            </a:avLst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9273868" y="1830680"/>
            <a:ext cx="2515092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R" b="1" dirty="0"/>
              <a:t>Objetivo: </a:t>
            </a:r>
            <a:r>
              <a:rPr lang="es-CR" sz="1600" dirty="0"/>
              <a:t>Promover la continuidad del proceso de aprendizaje, el bienestar emocional y social de las personas estudiantes desde sus hogares, a raíz de la declaratoria de Emergencia Nacional provocada por el COVID-19.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139536" y="347855"/>
            <a:ext cx="10515600" cy="1325563"/>
          </a:xfrm>
        </p:spPr>
        <p:txBody>
          <a:bodyPr/>
          <a:lstStyle/>
          <a:p>
            <a:r>
              <a:rPr lang="es-CR" dirty="0">
                <a:solidFill>
                  <a:srgbClr val="4DB5E6"/>
                </a:solidFill>
                <a:latin typeface="Arial Rounded MT Bold" panose="020F0704030504030204" pitchFamily="34" charset="0"/>
              </a:rPr>
              <a:t>Educación a distancia</a:t>
            </a:r>
          </a:p>
        </p:txBody>
      </p:sp>
    </p:spTree>
    <p:extLst>
      <p:ext uri="{BB962C8B-B14F-4D97-AF65-F5344CB8AC3E}">
        <p14:creationId xmlns:p14="http://schemas.microsoft.com/office/powerpoint/2010/main" val="2026541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áfico 4">
            <a:extLst>
              <a:ext uri="{FF2B5EF4-FFF2-40B4-BE49-F238E27FC236}">
                <a16:creationId xmlns:a16="http://schemas.microsoft.com/office/drawing/2014/main" id="{32742177-DFEF-4499-B2BA-C31258CC10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8205" y="315062"/>
            <a:ext cx="650016" cy="414813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4499" y="4604370"/>
            <a:ext cx="4657501" cy="2261250"/>
          </a:xfrm>
          <a:prstGeom prst="rect">
            <a:avLst/>
          </a:prstGeom>
        </p:spPr>
      </p:pic>
      <p:sp>
        <p:nvSpPr>
          <p:cNvPr id="8" name="Marcador de contenido 2"/>
          <p:cNvSpPr txBox="1">
            <a:spLocks/>
          </p:cNvSpPr>
          <p:nvPr/>
        </p:nvSpPr>
        <p:spPr>
          <a:xfrm>
            <a:off x="622331" y="1859973"/>
            <a:ext cx="6956236" cy="454251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s-C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Medios audiovisuales : </a:t>
            </a:r>
          </a:p>
          <a:p>
            <a:pPr lvl="2"/>
            <a:r>
              <a:rPr lang="es-C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Aprendo en Casa Primera Infancia/Plaza Sésamo (SINART) (De lunes a viernes desde abril)</a:t>
            </a:r>
          </a:p>
          <a:p>
            <a:pPr lvl="2"/>
            <a:r>
              <a:rPr lang="es-C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Aprendo en Casa TV: más de 600 programas dirigidos a todos los niveles educativos (REPRETEL)</a:t>
            </a:r>
          </a:p>
          <a:p>
            <a:pPr lvl="2"/>
            <a:r>
              <a:rPr lang="es-C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¡Juguemos! (11 programas de TV con la UNED/SINART)</a:t>
            </a:r>
          </a:p>
          <a:p>
            <a:pPr lvl="2"/>
            <a:r>
              <a:rPr lang="es-C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Aventura </a:t>
            </a:r>
            <a:r>
              <a:rPr lang="es-CR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Biketso</a:t>
            </a:r>
            <a:r>
              <a:rPr lang="es-C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(70 programas en 23 emisoras de CANARA)</a:t>
            </a:r>
          </a:p>
          <a:p>
            <a:pPr lvl="2"/>
            <a:r>
              <a:rPr lang="es-C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Vocación docente radio. (89.1 Radio) (23 programas a la fecha, alineados a los programas de estudio) </a:t>
            </a:r>
          </a:p>
          <a:p>
            <a:pPr lvl="2"/>
            <a:r>
              <a:rPr lang="es-C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Programas radiales en lenguas indígenas</a:t>
            </a:r>
          </a:p>
          <a:p>
            <a:pPr lvl="1"/>
            <a:endParaRPr lang="es-C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9" name="Picture 54" descr="Botón Aprendo en casa">
            <a:extLst>
              <a:ext uri="{FF2B5EF4-FFF2-40B4-BE49-F238E27FC236}">
                <a16:creationId xmlns:a16="http://schemas.microsoft.com/office/drawing/2014/main" id="{DC905504-11FD-F442-B2EA-61A85C7C7E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402" y="255363"/>
            <a:ext cx="3290513" cy="18061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Llamada ovalada 3"/>
          <p:cNvSpPr/>
          <p:nvPr/>
        </p:nvSpPr>
        <p:spPr>
          <a:xfrm>
            <a:off x="7980218" y="613064"/>
            <a:ext cx="3543300" cy="3262745"/>
          </a:xfrm>
          <a:prstGeom prst="wedgeEllipseCallout">
            <a:avLst>
              <a:gd name="adj1" fmla="val -67420"/>
              <a:gd name="adj2" fmla="val -26786"/>
            </a:avLst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8605703" y="954336"/>
            <a:ext cx="2515092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R" b="1" dirty="0"/>
              <a:t>Objetivo: </a:t>
            </a:r>
            <a:r>
              <a:rPr lang="es-CR" sz="1600" dirty="0"/>
              <a:t>Promover la continuidad del proceso de aprendizaje, el bienestar emocional y social de las personas estudiantes desde sus hogares, a raíz de la declaratoria de Emergencia Nacional provocada por el COVID-19.</a:t>
            </a:r>
          </a:p>
        </p:txBody>
      </p:sp>
    </p:spTree>
    <p:extLst>
      <p:ext uri="{BB962C8B-B14F-4D97-AF65-F5344CB8AC3E}">
        <p14:creationId xmlns:p14="http://schemas.microsoft.com/office/powerpoint/2010/main" val="2592561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8" t="5257" r="2601" b="3720"/>
          <a:stretch/>
        </p:blipFill>
        <p:spPr>
          <a:xfrm>
            <a:off x="319136" y="484912"/>
            <a:ext cx="8016481" cy="5890899"/>
          </a:xfrm>
          <a:prstGeom prst="rect">
            <a:avLst/>
          </a:prstGeom>
        </p:spPr>
      </p:pic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9664868"/>
              </p:ext>
            </p:extLst>
          </p:nvPr>
        </p:nvGraphicFramePr>
        <p:xfrm>
          <a:off x="8335618" y="1445768"/>
          <a:ext cx="3692260" cy="2870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49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50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22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CR" sz="1400" b="1" dirty="0"/>
                        <a:t>Condición de internet en el hogar del estudiante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R" sz="1400" b="1" dirty="0"/>
                        <a:t>Estudiantes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R" sz="2000" b="1" dirty="0"/>
                        <a:t>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R" sz="1400" b="1" dirty="0"/>
                        <a:t>Tiene</a:t>
                      </a:r>
                      <a:r>
                        <a:rPr lang="es-CR" sz="1400" b="1" baseline="0" dirty="0"/>
                        <a:t> internet en su hogar</a:t>
                      </a:r>
                      <a:endParaRPr lang="es-C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R" sz="1200" b="1" dirty="0"/>
                        <a:t>680. 088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R" sz="1200" b="1" dirty="0"/>
                        <a:t>63,3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R" sz="1400" b="1" dirty="0"/>
                        <a:t>No tiene internet en su hogar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R" sz="1200" b="1" dirty="0"/>
                        <a:t>324. 616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R" sz="1200" b="1" dirty="0"/>
                        <a:t>30,2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R" sz="1400" b="1" dirty="0"/>
                        <a:t>Sin información por parte</a:t>
                      </a:r>
                      <a:r>
                        <a:rPr lang="es-CR" sz="1400" b="1" baseline="0" dirty="0"/>
                        <a:t> del centro educativo</a:t>
                      </a:r>
                      <a:endParaRPr lang="es-C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R" sz="1200" b="1" dirty="0"/>
                        <a:t>68 .979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R" sz="1200" b="1" dirty="0"/>
                        <a:t>6,4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R" sz="1400" b="1" dirty="0"/>
                        <a:t>Total de estudiantes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R" sz="1200" b="1" dirty="0"/>
                        <a:t>1. 073. 683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R" sz="1200" b="1" dirty="0"/>
                        <a:t>100,0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3" name="Triángulo rectángulo 12"/>
          <p:cNvSpPr/>
          <p:nvPr/>
        </p:nvSpPr>
        <p:spPr>
          <a:xfrm>
            <a:off x="319136" y="1260705"/>
            <a:ext cx="7027238" cy="5153505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2" name="CuadroTexto 1"/>
          <p:cNvSpPr txBox="1"/>
          <p:nvPr/>
        </p:nvSpPr>
        <p:spPr>
          <a:xfrm>
            <a:off x="516834" y="5771985"/>
            <a:ext cx="62020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dirty="0"/>
              <a:t>Centros educativos: </a:t>
            </a:r>
            <a:r>
              <a:rPr lang="es-CR" b="1" dirty="0">
                <a:ea typeface="Arial" charset="0"/>
                <a:cs typeface="Arial" charset="0"/>
              </a:rPr>
              <a:t>87% </a:t>
            </a:r>
            <a:r>
              <a:rPr lang="es-CR" dirty="0">
                <a:ea typeface="Arial" charset="0"/>
                <a:cs typeface="Arial" charset="0"/>
              </a:rPr>
              <a:t> tienen algún tipo de conexión a internet. (Sin variaciones significativas desde 2018)</a:t>
            </a:r>
          </a:p>
          <a:p>
            <a:endParaRPr lang="es-CR" dirty="0"/>
          </a:p>
        </p:txBody>
      </p:sp>
      <p:sp>
        <p:nvSpPr>
          <p:cNvPr id="4" name="CuadroTexto 3"/>
          <p:cNvSpPr txBox="1"/>
          <p:nvPr/>
        </p:nvSpPr>
        <p:spPr>
          <a:xfrm>
            <a:off x="8763764" y="337375"/>
            <a:ext cx="28359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dirty="0"/>
              <a:t>Estudiantes  de centros públicos y privados en  mayo 2020 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61" t="65893" r="68617" b="7616"/>
          <a:stretch/>
        </p:blipFill>
        <p:spPr>
          <a:xfrm>
            <a:off x="1153391" y="3440164"/>
            <a:ext cx="2140527" cy="2293422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4499" y="4604370"/>
            <a:ext cx="4657501" cy="226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328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3705</TotalTime>
  <Words>1540</Words>
  <Application>Microsoft Office PowerPoint</Application>
  <PresentationFormat>Panorámica</PresentationFormat>
  <Paragraphs>220</Paragraphs>
  <Slides>22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8" baseType="lpstr">
      <vt:lpstr>Arial</vt:lpstr>
      <vt:lpstr>Arial Rounded MT Bold</vt:lpstr>
      <vt:lpstr>Calibri</vt:lpstr>
      <vt:lpstr>Calibri Light</vt:lpstr>
      <vt:lpstr>Century Gothic</vt:lpstr>
      <vt:lpstr>Tema de Office</vt:lpstr>
      <vt:lpstr>Final de curso lectivo 2020 e inicio del curso lectivo 2021</vt:lpstr>
      <vt:lpstr>Línea de tiempo de  educación a distancia 2020</vt:lpstr>
      <vt:lpstr>Exclusión 2020</vt:lpstr>
      <vt:lpstr>Alerta temprana</vt:lpstr>
      <vt:lpstr>Evaluación</vt:lpstr>
      <vt:lpstr>      Titulados</vt:lpstr>
      <vt:lpstr>Educación a distancia</vt:lpstr>
      <vt:lpstr>Presentación de PowerPoint</vt:lpstr>
      <vt:lpstr>Presentación de PowerPoint</vt:lpstr>
      <vt:lpstr>Esfuerzos para mejorar la educación virtual </vt:lpstr>
      <vt:lpstr>Proyectos clave para mejorar la calidad de la educación </vt:lpstr>
      <vt:lpstr>Paquetes de alimentos</vt:lpstr>
      <vt:lpstr>Infraestructura educativa 2020</vt:lpstr>
      <vt:lpstr>Presentación de PowerPoint</vt:lpstr>
      <vt:lpstr>Presentación de PowerPoint</vt:lpstr>
      <vt:lpstr>Regreso a clases con modelo de educación combinado: presencial y a distancia. (Centros educativos públicos y privados)</vt:lpstr>
      <vt:lpstr>Principales disposiciones sanitarias</vt:lpstr>
      <vt:lpstr>Educación combinada</vt:lpstr>
      <vt:lpstr>Orientaciones pedagógicas</vt:lpstr>
      <vt:lpstr>¿Cuándo se sabrá el horario de cada estudiante?</vt:lpstr>
      <vt:lpstr>Campaña de información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m20989</dc:creator>
  <cp:lastModifiedBy>Nitzi Picado Deleon</cp:lastModifiedBy>
  <cp:revision>232</cp:revision>
  <dcterms:created xsi:type="dcterms:W3CDTF">2019-01-24T16:16:47Z</dcterms:created>
  <dcterms:modified xsi:type="dcterms:W3CDTF">2020-12-15T23:08:10Z</dcterms:modified>
</cp:coreProperties>
</file>